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884612" y="0"/>
            <a:ext cx="2971799" cy="45878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8786"/>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884612" y="8685211"/>
            <a:ext cx="2971799" cy="458786"/>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rgbClr val="000000"/>
                </a:solidFill>
                <a:latin typeface="Arial"/>
                <a:ea typeface="Arial"/>
                <a:cs typeface="Arial"/>
                <a:sym typeface="Arial"/>
              </a:defRPr>
            </a:lvl1pPr>
          </a:lstStyle>
          <a:p>
            <a:pPr marL="0" lvl="0" indent="0">
              <a:spcBef>
                <a:spcPts val="0"/>
              </a:spcBef>
              <a:buClr>
                <a:srgbClr val="000000"/>
              </a:buClr>
              <a:buSzPct val="25000"/>
              <a:buFont typeface="Arial"/>
              <a:buNone/>
            </a:pPr>
            <a:fld id="{00000000-1234-1234-1234-123412341234}" type="slidenum">
              <a:rPr lang="en-US"/>
              <a:t>‹#›</a:t>
            </a:fld>
            <a:endParaRPr lang="en-US"/>
          </a:p>
        </p:txBody>
      </p:sp>
    </p:spTree>
    <p:extLst>
      <p:ext uri="{BB962C8B-B14F-4D97-AF65-F5344CB8AC3E}">
        <p14:creationId xmlns:p14="http://schemas.microsoft.com/office/powerpoint/2010/main" val="40567927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88" name="Shape 8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43" name="Shape 14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49" name="Shape 14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56" name="Shape 156"/>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62" name="Shape 16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69" name="Shape 16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75" name="Shape 17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82" name="Shape 18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8" name="Shape 18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baseline="0"/>
              <a:t>Situational-</a:t>
            </a:r>
            <a:r>
              <a:rPr lang="en-US" sz="1800" b="0" i="0" u="none" strike="noStrike" cap="none" baseline="0"/>
              <a:t> You don’t expect a fitness center to have an escalator-those don’t burn as many calories!</a:t>
            </a:r>
          </a:p>
        </p:txBody>
      </p:sp>
      <p:sp>
        <p:nvSpPr>
          <p:cNvPr id="189" name="Shape 189"/>
          <p:cNvSpPr txBox="1"/>
          <p:nvPr/>
        </p:nvSpPr>
        <p:spPr>
          <a:xfrm>
            <a:off x="3884612" y="8685211"/>
            <a:ext cx="2971799" cy="4587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17</a:t>
            </a:fld>
            <a:endParaRPr lang="en-US" sz="12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6" name="Shape 19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baseline="0"/>
              <a:t>Verbal-</a:t>
            </a:r>
            <a:r>
              <a:rPr lang="en-US" sz="1800" b="0" i="0" u="none" strike="noStrike" cap="none" baseline="0"/>
              <a:t>What you’ve said is different than what you mean. You mean that your date hasn’t bothered to dress up at all, but that isn’t what you said.</a:t>
            </a:r>
          </a:p>
        </p:txBody>
      </p:sp>
      <p:sp>
        <p:nvSpPr>
          <p:cNvPr id="197" name="Shape 197"/>
          <p:cNvSpPr txBox="1"/>
          <p:nvPr/>
        </p:nvSpPr>
        <p:spPr>
          <a:xfrm>
            <a:off x="3884612" y="8685211"/>
            <a:ext cx="2971799" cy="4587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18</a:t>
            </a:fld>
            <a:endParaRPr lang="en-US" sz="12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 name="Shape 2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baseline="0"/>
              <a:t>Dramatic-</a:t>
            </a:r>
            <a:r>
              <a:rPr lang="en-US" sz="1800" b="0" i="0" u="none" strike="noStrike" cap="none" baseline="0"/>
              <a:t>The audience knows information that the character doesn’t (We know why the person has been brought on the show, but they don’t.).</a:t>
            </a:r>
          </a:p>
        </p:txBody>
      </p:sp>
      <p:sp>
        <p:nvSpPr>
          <p:cNvPr id="205" name="Shape 205"/>
          <p:cNvSpPr txBox="1"/>
          <p:nvPr/>
        </p:nvSpPr>
        <p:spPr>
          <a:xfrm>
            <a:off x="3884612" y="8685211"/>
            <a:ext cx="2971799" cy="4587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19</a:t>
            </a:fld>
            <a:endParaRPr lang="en-US" sz="12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94" name="Shape 9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2" name="Shape 21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baseline="0"/>
              <a:t>Situational-</a:t>
            </a:r>
            <a:r>
              <a:rPr lang="en-US" sz="1800" b="0" i="0" u="none" strike="noStrike" cap="none" baseline="0"/>
              <a:t> You don’t expect the cat to be in there.</a:t>
            </a:r>
          </a:p>
        </p:txBody>
      </p:sp>
      <p:sp>
        <p:nvSpPr>
          <p:cNvPr id="213" name="Shape 213"/>
          <p:cNvSpPr txBox="1"/>
          <p:nvPr/>
        </p:nvSpPr>
        <p:spPr>
          <a:xfrm>
            <a:off x="3884612" y="8685211"/>
            <a:ext cx="2971799" cy="4587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20</a:t>
            </a:fld>
            <a:endParaRPr lang="en-US" sz="12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0" name="Shape 22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baseline="0"/>
              <a:t>Situational-</a:t>
            </a:r>
            <a:r>
              <a:rPr lang="en-US" sz="1800" b="0" i="0" u="none" strike="noStrike" cap="none" baseline="0"/>
              <a:t> You don’t the narrator to rip up the floorboards and confess to the murder (and he was so close to getting away with it!).</a:t>
            </a:r>
          </a:p>
        </p:txBody>
      </p:sp>
      <p:sp>
        <p:nvSpPr>
          <p:cNvPr id="221" name="Shape 221"/>
          <p:cNvSpPr txBox="1"/>
          <p:nvPr/>
        </p:nvSpPr>
        <p:spPr>
          <a:xfrm>
            <a:off x="3884612" y="8685211"/>
            <a:ext cx="2971799" cy="4587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21</a:t>
            </a:fld>
            <a:endParaRPr lang="en-US" sz="12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8" name="Shape 22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baseline="0"/>
              <a:t>Dramatic-</a:t>
            </a:r>
            <a:r>
              <a:rPr lang="en-US" sz="1800" b="0" i="0" u="none" strike="noStrike" cap="none" baseline="0"/>
              <a:t>The character doesn’t know that Darth is his father, but the audience does.</a:t>
            </a:r>
          </a:p>
        </p:txBody>
      </p:sp>
      <p:sp>
        <p:nvSpPr>
          <p:cNvPr id="229" name="Shape 229"/>
          <p:cNvSpPr txBox="1"/>
          <p:nvPr/>
        </p:nvSpPr>
        <p:spPr>
          <a:xfrm>
            <a:off x="3884612" y="8685211"/>
            <a:ext cx="2971799" cy="4587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22</a:t>
            </a:fld>
            <a:endParaRPr lang="en-US" sz="12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6" name="Shape 23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baseline="0"/>
              <a:t>Dramatic-</a:t>
            </a:r>
            <a:r>
              <a:rPr lang="en-US" sz="1800" b="0" i="0" u="none" strike="noStrike" cap="none" baseline="0"/>
              <a:t>The people don’t know the toys are real, but the audience does.</a:t>
            </a:r>
          </a:p>
        </p:txBody>
      </p:sp>
      <p:sp>
        <p:nvSpPr>
          <p:cNvPr id="237" name="Shape 237"/>
          <p:cNvSpPr txBox="1"/>
          <p:nvPr/>
        </p:nvSpPr>
        <p:spPr>
          <a:xfrm>
            <a:off x="3884612" y="8685211"/>
            <a:ext cx="2971799" cy="4587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23</a:t>
            </a:fld>
            <a:endParaRPr lang="en-US" sz="12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3" name="Shape 24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baseline="0"/>
              <a:t>Verbal-</a:t>
            </a:r>
            <a:r>
              <a:rPr lang="en-US" sz="1800" b="0" i="0" u="none" strike="noStrike" cap="none" baseline="0"/>
              <a:t>Ricky doesn’t actually mean he wants to chew his foot off. He just really disliked the museum.</a:t>
            </a:r>
          </a:p>
        </p:txBody>
      </p:sp>
      <p:sp>
        <p:nvSpPr>
          <p:cNvPr id="244" name="Shape 244"/>
          <p:cNvSpPr txBox="1"/>
          <p:nvPr/>
        </p:nvSpPr>
        <p:spPr>
          <a:xfrm>
            <a:off x="3884612" y="8685211"/>
            <a:ext cx="2971799" cy="4587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24</a:t>
            </a:fld>
            <a:endParaRPr lang="en-US" sz="12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0" name="Shape 25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1" i="0" u="none" strike="noStrike" cap="none" baseline="0"/>
              <a:t>Situational-</a:t>
            </a:r>
            <a:r>
              <a:rPr lang="en-US" sz="1800" b="0" i="0" u="none" strike="noStrike" cap="none" baseline="0"/>
              <a:t> It’s ironic that a McDonald’s sign is beside a sign about obesity.</a:t>
            </a:r>
          </a:p>
        </p:txBody>
      </p:sp>
      <p:sp>
        <p:nvSpPr>
          <p:cNvPr id="251" name="Shape 251"/>
          <p:cNvSpPr txBox="1"/>
          <p:nvPr/>
        </p:nvSpPr>
        <p:spPr>
          <a:xfrm>
            <a:off x="3884612" y="8685211"/>
            <a:ext cx="2971799" cy="4587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25</a:t>
            </a:fld>
            <a:endParaRPr lang="en-US" sz="12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00" name="Shape 100"/>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06" name="Shape 106"/>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12" name="Shape 11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18" name="Shape 11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24" name="Shape 12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30" name="Shape 130"/>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pPr>
              <a:spcBef>
                <a:spcPts val="0"/>
              </a:spcBef>
              <a:buNone/>
            </a:pPr>
            <a:endParaRPr/>
          </a:p>
        </p:txBody>
      </p:sp>
      <p:sp>
        <p:nvSpPr>
          <p:cNvPr id="136" name="Shape 136"/>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6" name="Shape 16"/>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Arial"/>
              <a:buNone/>
              <a:defRPr/>
            </a:lvl1pPr>
            <a:lvl2pPr marL="457200" marR="0" indent="0" algn="ctr" rtl="0">
              <a:spcBef>
                <a:spcPts val="400"/>
              </a:spcBef>
              <a:spcAft>
                <a:spcPts val="0"/>
              </a:spcAft>
              <a:buClr>
                <a:schemeClr val="dk1"/>
              </a:buClr>
              <a:buFont typeface="Arial"/>
              <a:buNone/>
              <a:defRPr/>
            </a:lvl2pPr>
            <a:lvl3pPr marL="914400" marR="0" indent="0" algn="ctr" rtl="0">
              <a:spcBef>
                <a:spcPts val="360"/>
              </a:spcBef>
              <a:spcAft>
                <a:spcPts val="0"/>
              </a:spcAft>
              <a:buClr>
                <a:schemeClr val="dk1"/>
              </a:buClr>
              <a:buFont typeface="Arial"/>
              <a:buNone/>
              <a:defRPr/>
            </a:lvl3pPr>
            <a:lvl4pPr marL="1371600" marR="0" indent="0" algn="ctr" rtl="0">
              <a:spcBef>
                <a:spcPts val="320"/>
              </a:spcBef>
              <a:spcAft>
                <a:spcPts val="0"/>
              </a:spcAft>
              <a:buClr>
                <a:schemeClr val="dk1"/>
              </a:buClr>
              <a:buFont typeface="Arial"/>
              <a:buNone/>
              <a:defRPr/>
            </a:lvl4pPr>
            <a:lvl5pPr marL="1828800" marR="0" indent="0" algn="ctr" rtl="0">
              <a:spcBef>
                <a:spcPts val="320"/>
              </a:spcBef>
              <a:spcAft>
                <a:spcPts val="0"/>
              </a:spcAft>
              <a:buClr>
                <a:schemeClr val="dk1"/>
              </a:buClr>
              <a:buFont typeface="Arial"/>
              <a:buNone/>
              <a:defRPr/>
            </a:lvl5pPr>
            <a:lvl6pPr marL="2286000" marR="0" indent="0" algn="ctr" rtl="0">
              <a:lnSpc>
                <a:spcPct val="90000"/>
              </a:lnSpc>
              <a:spcBef>
                <a:spcPts val="500"/>
              </a:spcBef>
              <a:buClr>
                <a:schemeClr val="dk1"/>
              </a:buClr>
              <a:buFont typeface="Arial"/>
              <a:buNone/>
              <a:defRPr/>
            </a:lvl6pPr>
            <a:lvl7pPr marL="2743200" marR="0" indent="0" algn="ctr" rtl="0">
              <a:lnSpc>
                <a:spcPct val="90000"/>
              </a:lnSpc>
              <a:spcBef>
                <a:spcPts val="500"/>
              </a:spcBef>
              <a:buClr>
                <a:schemeClr val="dk1"/>
              </a:buClr>
              <a:buFont typeface="Arial"/>
              <a:buNone/>
              <a:defRPr/>
            </a:lvl7pPr>
            <a:lvl8pPr marL="3200400" marR="0" indent="0" algn="ctr" rtl="0">
              <a:lnSpc>
                <a:spcPct val="90000"/>
              </a:lnSpc>
              <a:spcBef>
                <a:spcPts val="500"/>
              </a:spcBef>
              <a:buClr>
                <a:schemeClr val="dk1"/>
              </a:buClr>
              <a:buFont typeface="Arial"/>
              <a:buNone/>
              <a:defRPr/>
            </a:lvl8pPr>
            <a:lvl9pPr marL="3657600" marR="0" indent="0" algn="ctr" rtl="0">
              <a:lnSpc>
                <a:spcPct val="90000"/>
              </a:lnSpc>
              <a:spcBef>
                <a:spcPts val="500"/>
              </a:spcBef>
              <a:buClr>
                <a:schemeClr val="dk1"/>
              </a:buClr>
              <a:buFont typeface="Arial"/>
              <a:buNone/>
              <a:defRPr/>
            </a:lvl9pPr>
          </a:lstStyle>
          <a:p>
            <a:endParaRPr/>
          </a:p>
        </p:txBody>
      </p:sp>
      <p:sp>
        <p:nvSpPr>
          <p:cNvPr id="17" name="Shape 1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2" name="Shape 7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73" name="Shape 7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74" name="Shape 7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80" name="Shape 8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23" name="Shape 2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8" name="Shape 28"/>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29" name="Shape 2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35" name="Shape 3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 name="Shape 3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a:spLocks noGrp="1"/>
          </p:cNvSpPr>
          <p:nvPr>
            <p:ph type="pic" idx="2"/>
          </p:nvPr>
        </p:nvSpPr>
        <p:spPr>
          <a:xfrm>
            <a:off x="3887787" y="987425"/>
            <a:ext cx="4629150" cy="4873624"/>
          </a:xfrm>
          <a:prstGeom prst="rect">
            <a:avLst/>
          </a:prstGeom>
          <a:noFill/>
          <a:ln>
            <a:noFill/>
          </a:ln>
        </p:spPr>
      </p:sp>
      <p:sp>
        <p:nvSpPr>
          <p:cNvPr id="41" name="Shape 41"/>
          <p:cNvSpPr txBox="1">
            <a:spLocks noGrp="1"/>
          </p:cNvSpPr>
          <p:nvPr>
            <p:ph type="body" idx="1"/>
          </p:nvPr>
        </p:nvSpPr>
        <p:spPr>
          <a:xfrm>
            <a:off x="630237" y="2057400"/>
            <a:ext cx="2949575" cy="3811588"/>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2" name="Shape 4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1"/>
          </p:nvPr>
        </p:nvSpPr>
        <p:spPr>
          <a:xfrm>
            <a:off x="3887787" y="987425"/>
            <a:ext cx="4629150" cy="48736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2"/>
          </p:nvPr>
        </p:nvSpPr>
        <p:spPr>
          <a:xfrm>
            <a:off x="630237" y="2057400"/>
            <a:ext cx="2949575" cy="3811588"/>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9" name="Shape 4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8" name="Shape 5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30237" y="365125"/>
            <a:ext cx="7886700" cy="132556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63" name="Shape 63"/>
          <p:cNvSpPr txBox="1">
            <a:spLocks noGrp="1"/>
          </p:cNvSpPr>
          <p:nvPr>
            <p:ph type="body" idx="1"/>
          </p:nvPr>
        </p:nvSpPr>
        <p:spPr>
          <a:xfrm>
            <a:off x="630237" y="1681163"/>
            <a:ext cx="3868737" cy="82391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4" name="Shape 64"/>
          <p:cNvSpPr txBox="1">
            <a:spLocks noGrp="1"/>
          </p:cNvSpPr>
          <p:nvPr>
            <p:ph type="body" idx="2"/>
          </p:nvPr>
        </p:nvSpPr>
        <p:spPr>
          <a:xfrm>
            <a:off x="630237" y="2505075"/>
            <a:ext cx="386873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65" name="Shape 65"/>
          <p:cNvSpPr txBox="1">
            <a:spLocks noGrp="1"/>
          </p:cNvSpPr>
          <p:nvPr>
            <p:ph type="body" idx="3"/>
          </p:nvPr>
        </p:nvSpPr>
        <p:spPr>
          <a:xfrm>
            <a:off x="4629150" y="1681163"/>
            <a:ext cx="3887787" cy="82391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6" name="Shape 66"/>
          <p:cNvSpPr txBox="1">
            <a:spLocks noGrp="1"/>
          </p:cNvSpPr>
          <p:nvPr>
            <p:ph type="body" idx="4"/>
          </p:nvPr>
        </p:nvSpPr>
        <p:spPr>
          <a:xfrm>
            <a:off x="4629150" y="2505075"/>
            <a:ext cx="388778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67" name="Shape 6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1" name="Shape 1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1219200"/>
            <a:ext cx="4495800" cy="1447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5400" b="1" i="0" u="none" strike="noStrike" cap="none" baseline="0">
                <a:solidFill>
                  <a:schemeClr val="dk2"/>
                </a:solidFill>
                <a:latin typeface="Arial"/>
                <a:ea typeface="Arial"/>
                <a:cs typeface="Arial"/>
                <a:sym typeface="Arial"/>
              </a:rPr>
              <a:t>Irony</a:t>
            </a:r>
          </a:p>
        </p:txBody>
      </p:sp>
      <p:sp>
        <p:nvSpPr>
          <p:cNvPr id="85" name="Shape 85"/>
          <p:cNvSpPr txBox="1">
            <a:spLocks noGrp="1"/>
          </p:cNvSpPr>
          <p:nvPr>
            <p:ph type="subTitle" idx="1"/>
          </p:nvPr>
        </p:nvSpPr>
        <p:spPr>
          <a:xfrm>
            <a:off x="685800" y="2895600"/>
            <a:ext cx="6400799" cy="1752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i="0" u="none" strike="noStrike" cap="none" baseline="0">
                <a:solidFill>
                  <a:schemeClr val="dk1"/>
                </a:solidFill>
                <a:latin typeface="Arial"/>
                <a:ea typeface="Arial"/>
                <a:cs typeface="Arial"/>
                <a:sym typeface="Arial"/>
              </a:rPr>
              <a:t>3 </a:t>
            </a:r>
            <a:r>
              <a:rPr lang="en-US" sz="3600" b="1" i="0" u="none" strike="noStrike" cap="none" baseline="0">
                <a:solidFill>
                  <a:srgbClr val="B2B2B2"/>
                </a:solidFill>
                <a:latin typeface="Arial"/>
                <a:ea typeface="Arial"/>
                <a:cs typeface="Arial"/>
                <a:sym typeface="Arial"/>
              </a:rPr>
              <a:t>Kinds</a:t>
            </a:r>
            <a:r>
              <a:rPr lang="en-US" sz="3600" b="1" i="0" u="none" strike="noStrike" cap="none" baseline="0">
                <a:solidFill>
                  <a:schemeClr val="dk1"/>
                </a:solidFill>
                <a:latin typeface="Arial"/>
                <a:ea typeface="Arial"/>
                <a:cs typeface="Arial"/>
                <a:sym typeface="Arial"/>
              </a:rPr>
              <a:t> of </a:t>
            </a:r>
            <a:r>
              <a:rPr lang="en-US" sz="3600" b="1" i="0" u="none" strike="noStrike" cap="none" baseline="0">
                <a:solidFill>
                  <a:srgbClr val="FF0000"/>
                </a:solidFill>
                <a:latin typeface="Arial"/>
                <a:ea typeface="Arial"/>
                <a:cs typeface="Arial"/>
                <a:sym typeface="Arial"/>
              </a:rPr>
              <a:t>Irony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04800" y="304800"/>
            <a:ext cx="8229600"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606060"/>
              </a:buClr>
              <a:buSzPct val="25000"/>
              <a:buFont typeface="Arial"/>
              <a:buNone/>
            </a:pPr>
            <a:r>
              <a:rPr lang="en-US" sz="4400" b="1" i="0" u="none" strike="noStrike" cap="none" baseline="0">
                <a:solidFill>
                  <a:srgbClr val="606060"/>
                </a:solidFill>
                <a:latin typeface="Arial"/>
                <a:ea typeface="Arial"/>
                <a:cs typeface="Arial"/>
                <a:sym typeface="Arial"/>
              </a:rPr>
              <a:t>What’s the </a:t>
            </a:r>
            <a:r>
              <a:rPr lang="en-US" sz="4400" b="1" i="0" u="none" strike="noStrike" cap="none" baseline="0">
                <a:solidFill>
                  <a:srgbClr val="FF0000"/>
                </a:solidFill>
                <a:latin typeface="Arial"/>
                <a:ea typeface="Arial"/>
                <a:cs typeface="Arial"/>
                <a:sym typeface="Arial"/>
              </a:rPr>
              <a:t>Irony</a:t>
            </a:r>
            <a:r>
              <a:rPr lang="en-US" sz="4400" b="1" i="0" u="none" strike="noStrike" cap="none" baseline="0">
                <a:solidFill>
                  <a:srgbClr val="606060"/>
                </a:solidFill>
                <a:latin typeface="Arial"/>
                <a:ea typeface="Arial"/>
                <a:cs typeface="Arial"/>
                <a:sym typeface="Arial"/>
              </a:rPr>
              <a:t>?</a:t>
            </a:r>
          </a:p>
        </p:txBody>
      </p:sp>
      <p:sp>
        <p:nvSpPr>
          <p:cNvPr id="139" name="Shape 139"/>
          <p:cNvSpPr/>
          <p:nvPr/>
        </p:nvSpPr>
        <p:spPr>
          <a:xfrm>
            <a:off x="5867400" y="4114800"/>
            <a:ext cx="2438399" cy="1066799"/>
          </a:xfrm>
          <a:prstGeom prst="ellipse">
            <a:avLst/>
          </a:prstGeom>
          <a:solidFill>
            <a:schemeClr val="lt1"/>
          </a:solidFill>
          <a:ln w="12700"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40" name="Shape 140"/>
          <p:cNvSpPr txBox="1">
            <a:spLocks noGrp="1"/>
          </p:cNvSpPr>
          <p:nvPr>
            <p:ph type="body" idx="1"/>
          </p:nvPr>
        </p:nvSpPr>
        <p:spPr>
          <a:xfrm>
            <a:off x="0" y="1219200"/>
            <a:ext cx="8686800" cy="5638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	1. George breaks a date with his girlfriend, so he can go to a ball game with the guys. At the concession stand, he runs into his girlfriend with another guy.</a:t>
            </a:r>
          </a:p>
          <a:p>
            <a:pPr marL="342900" marR="0" lvl="0" indent="-342900" algn="l" rtl="0">
              <a:lnSpc>
                <a:spcPct val="100000"/>
              </a:lnSpc>
              <a:spcBef>
                <a:spcPts val="640"/>
              </a:spcBef>
              <a:spcAft>
                <a:spcPts val="0"/>
              </a:spcAft>
              <a:buClr>
                <a:schemeClr val="dk1"/>
              </a:buClr>
              <a:buFont typeface="Arial"/>
              <a:buNone/>
            </a:pPr>
            <a:endParaRPr sz="3200" b="1" i="0" u="none" strike="noStrike" cap="none" baseline="0">
              <a:solidFill>
                <a:schemeClr val="dk1"/>
              </a:solidFill>
              <a:latin typeface="Arial"/>
              <a:ea typeface="Arial"/>
              <a:cs typeface="Arial"/>
              <a:sym typeface="Arial"/>
            </a:endParaRPr>
          </a:p>
          <a:p>
            <a:pPr marL="342900" marR="0" lvl="0" indent="-342900" algn="ctr" rtl="0">
              <a:lnSpc>
                <a:spcPct val="100000"/>
              </a:lnSpc>
              <a:spcBef>
                <a:spcPts val="64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	</a:t>
            </a:r>
            <a:r>
              <a:rPr lang="en-US" sz="3200" b="1" i="0" u="none" strike="noStrike" cap="none" baseline="0">
                <a:solidFill>
                  <a:srgbClr val="FF0000"/>
                </a:solidFill>
                <a:latin typeface="Arial"/>
                <a:ea typeface="Arial"/>
                <a:cs typeface="Arial"/>
                <a:sym typeface="Arial"/>
              </a:rPr>
              <a:t>Verbal		Dramatic		Situational</a:t>
            </a:r>
          </a:p>
          <a:p>
            <a:pPr marL="342900" marR="0" lvl="0" indent="-342900" algn="ctr" rtl="0">
              <a:lnSpc>
                <a:spcPct val="100000"/>
              </a:lnSpc>
              <a:spcBef>
                <a:spcPts val="640"/>
              </a:spcBef>
              <a:spcAft>
                <a:spcPts val="0"/>
              </a:spcAft>
              <a:buClr>
                <a:schemeClr val="dk1"/>
              </a:buClr>
              <a:buFont typeface="Arial"/>
              <a:buNone/>
            </a:pPr>
            <a:endParaRPr sz="3200" b="1" i="0" u="none" strike="noStrike" cap="none" baseline="0">
              <a:solidFill>
                <a:srgbClr val="FF0000"/>
              </a:solidFill>
              <a:latin typeface="Arial"/>
              <a:ea typeface="Arial"/>
              <a:cs typeface="Arial"/>
              <a:sym typeface="Arial"/>
            </a:endParaRPr>
          </a:p>
          <a:p>
            <a:pPr marL="342900" marR="0" lvl="0" indent="-342900" algn="ctr" rtl="0">
              <a:lnSpc>
                <a:spcPct val="100000"/>
              </a:lnSpc>
              <a:spcBef>
                <a:spcPts val="640"/>
              </a:spcBef>
              <a:spcAft>
                <a:spcPts val="0"/>
              </a:spcAft>
              <a:buClr>
                <a:srgbClr val="606060"/>
              </a:buClr>
              <a:buSzPct val="25000"/>
              <a:buFont typeface="Arial"/>
              <a:buNone/>
            </a:pPr>
            <a:r>
              <a:rPr lang="en-US" sz="3200" b="1" i="1" u="none" strike="noStrike" cap="none" baseline="0">
                <a:solidFill>
                  <a:srgbClr val="606060"/>
                </a:solidFill>
                <a:latin typeface="Arial"/>
                <a:ea typeface="Arial"/>
                <a:cs typeface="Arial"/>
                <a:sym typeface="Arial"/>
              </a:rPr>
              <a:t>We don’t expect George to see his girlfriend with another guy.</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04800" y="304800"/>
            <a:ext cx="8229600"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606060"/>
              </a:buClr>
              <a:buSzPct val="25000"/>
              <a:buFont typeface="Arial"/>
              <a:buNone/>
            </a:pPr>
            <a:r>
              <a:rPr lang="en-US" sz="4400" b="1" i="0" u="none" strike="noStrike" cap="none" baseline="0">
                <a:solidFill>
                  <a:srgbClr val="606060"/>
                </a:solidFill>
                <a:latin typeface="Arial"/>
                <a:ea typeface="Arial"/>
                <a:cs typeface="Arial"/>
                <a:sym typeface="Arial"/>
              </a:rPr>
              <a:t>What’s the </a:t>
            </a:r>
            <a:r>
              <a:rPr lang="en-US" sz="4400" b="1" i="0" u="none" strike="noStrike" cap="none" baseline="0">
                <a:solidFill>
                  <a:srgbClr val="FF0000"/>
                </a:solidFill>
                <a:latin typeface="Arial"/>
                <a:ea typeface="Arial"/>
                <a:cs typeface="Arial"/>
                <a:sym typeface="Arial"/>
              </a:rPr>
              <a:t>Irony</a:t>
            </a:r>
            <a:r>
              <a:rPr lang="en-US" sz="4400" b="1" i="0" u="none" strike="noStrike" cap="none" baseline="0">
                <a:solidFill>
                  <a:srgbClr val="606060"/>
                </a:solidFill>
                <a:latin typeface="Arial"/>
                <a:ea typeface="Arial"/>
                <a:cs typeface="Arial"/>
                <a:sym typeface="Arial"/>
              </a:rPr>
              <a:t>?</a:t>
            </a:r>
          </a:p>
        </p:txBody>
      </p:sp>
      <p:sp>
        <p:nvSpPr>
          <p:cNvPr id="146" name="Shape 146"/>
          <p:cNvSpPr txBox="1">
            <a:spLocks noGrp="1"/>
          </p:cNvSpPr>
          <p:nvPr>
            <p:ph type="body" idx="1"/>
          </p:nvPr>
        </p:nvSpPr>
        <p:spPr>
          <a:xfrm>
            <a:off x="0" y="1219200"/>
            <a:ext cx="8686800" cy="5638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	1. You are watching a horror movie. You know that the evil monster is waiting for the main character in the closet, but the character doesn’t know and opens the closet door…</a:t>
            </a:r>
          </a:p>
          <a:p>
            <a:pPr marL="342900" marR="0" lvl="0" indent="-342900" algn="l" rtl="0">
              <a:lnSpc>
                <a:spcPct val="100000"/>
              </a:lnSpc>
              <a:spcBef>
                <a:spcPts val="640"/>
              </a:spcBef>
              <a:spcAft>
                <a:spcPts val="0"/>
              </a:spcAft>
              <a:buClr>
                <a:schemeClr val="dk1"/>
              </a:buClr>
              <a:buFont typeface="Arial"/>
              <a:buNone/>
            </a:pPr>
            <a:endParaRPr sz="3200" b="1" i="0" u="none" strike="noStrike" cap="none" baseline="0">
              <a:solidFill>
                <a:schemeClr val="dk1"/>
              </a:solidFill>
              <a:latin typeface="Arial"/>
              <a:ea typeface="Arial"/>
              <a:cs typeface="Arial"/>
              <a:sym typeface="Arial"/>
            </a:endParaRPr>
          </a:p>
          <a:p>
            <a:pPr marL="342900" marR="0" lvl="0" indent="-342900" algn="ctr" rtl="0">
              <a:lnSpc>
                <a:spcPct val="100000"/>
              </a:lnSpc>
              <a:spcBef>
                <a:spcPts val="64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	</a:t>
            </a:r>
            <a:r>
              <a:rPr lang="en-US" sz="3200" b="1" i="0" u="none" strike="noStrike" cap="none" baseline="0">
                <a:solidFill>
                  <a:srgbClr val="FF0000"/>
                </a:solidFill>
                <a:latin typeface="Arial"/>
                <a:ea typeface="Arial"/>
                <a:cs typeface="Arial"/>
                <a:sym typeface="Arial"/>
              </a:rPr>
              <a:t>Verbal		Dramatic		Situational</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04800" y="304800"/>
            <a:ext cx="8229600"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606060"/>
              </a:buClr>
              <a:buSzPct val="25000"/>
              <a:buFont typeface="Arial"/>
              <a:buNone/>
            </a:pPr>
            <a:r>
              <a:rPr lang="en-US" sz="4400" b="1" i="0" u="none" strike="noStrike" cap="none" baseline="0">
                <a:solidFill>
                  <a:srgbClr val="606060"/>
                </a:solidFill>
                <a:latin typeface="Arial"/>
                <a:ea typeface="Arial"/>
                <a:cs typeface="Arial"/>
                <a:sym typeface="Arial"/>
              </a:rPr>
              <a:t>What’s the </a:t>
            </a:r>
            <a:r>
              <a:rPr lang="en-US" sz="4400" b="1" i="0" u="none" strike="noStrike" cap="none" baseline="0">
                <a:solidFill>
                  <a:srgbClr val="FF0000"/>
                </a:solidFill>
                <a:latin typeface="Arial"/>
                <a:ea typeface="Arial"/>
                <a:cs typeface="Arial"/>
                <a:sym typeface="Arial"/>
              </a:rPr>
              <a:t>Irony</a:t>
            </a:r>
            <a:r>
              <a:rPr lang="en-US" sz="4400" b="1" i="0" u="none" strike="noStrike" cap="none" baseline="0">
                <a:solidFill>
                  <a:srgbClr val="606060"/>
                </a:solidFill>
                <a:latin typeface="Arial"/>
                <a:ea typeface="Arial"/>
                <a:cs typeface="Arial"/>
                <a:sym typeface="Arial"/>
              </a:rPr>
              <a:t>?</a:t>
            </a:r>
          </a:p>
        </p:txBody>
      </p:sp>
      <p:sp>
        <p:nvSpPr>
          <p:cNvPr id="152" name="Shape 152"/>
          <p:cNvSpPr/>
          <p:nvPr/>
        </p:nvSpPr>
        <p:spPr>
          <a:xfrm>
            <a:off x="3124200" y="4191000"/>
            <a:ext cx="2133599" cy="914400"/>
          </a:xfrm>
          <a:prstGeom prst="ellipse">
            <a:avLst/>
          </a:prstGeom>
          <a:solidFill>
            <a:schemeClr val="lt1"/>
          </a:solidFill>
          <a:ln w="12700"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53" name="Shape 153"/>
          <p:cNvSpPr txBox="1">
            <a:spLocks noGrp="1"/>
          </p:cNvSpPr>
          <p:nvPr>
            <p:ph type="body" idx="1"/>
          </p:nvPr>
        </p:nvSpPr>
        <p:spPr>
          <a:xfrm>
            <a:off x="0" y="1219200"/>
            <a:ext cx="8686800" cy="5638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	1. You are watching a horror movie. You know that the evil monster is waiting for the main character in the closet, but the character doesn’t know and opens the closet door…</a:t>
            </a:r>
          </a:p>
          <a:p>
            <a:pPr marL="342900" marR="0" lvl="0" indent="-342900" algn="l" rtl="0">
              <a:lnSpc>
                <a:spcPct val="100000"/>
              </a:lnSpc>
              <a:spcBef>
                <a:spcPts val="640"/>
              </a:spcBef>
              <a:spcAft>
                <a:spcPts val="0"/>
              </a:spcAft>
              <a:buClr>
                <a:schemeClr val="dk1"/>
              </a:buClr>
              <a:buFont typeface="Arial"/>
              <a:buNone/>
            </a:pPr>
            <a:endParaRPr sz="3200" b="1" i="0" u="none" strike="noStrike" cap="none" baseline="0">
              <a:solidFill>
                <a:schemeClr val="dk1"/>
              </a:solidFill>
              <a:latin typeface="Arial"/>
              <a:ea typeface="Arial"/>
              <a:cs typeface="Arial"/>
              <a:sym typeface="Arial"/>
            </a:endParaRPr>
          </a:p>
          <a:p>
            <a:pPr marL="342900" marR="0" lvl="0" indent="-342900" algn="ctr" rtl="0">
              <a:lnSpc>
                <a:spcPct val="100000"/>
              </a:lnSpc>
              <a:spcBef>
                <a:spcPts val="64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	</a:t>
            </a:r>
            <a:r>
              <a:rPr lang="en-US" sz="3200" b="1" i="0" u="none" strike="noStrike" cap="none" baseline="0">
                <a:solidFill>
                  <a:srgbClr val="FF0000"/>
                </a:solidFill>
                <a:latin typeface="Arial"/>
                <a:ea typeface="Arial"/>
                <a:cs typeface="Arial"/>
                <a:sym typeface="Arial"/>
              </a:rPr>
              <a:t>Verbal		Dramatic		Situational</a:t>
            </a:r>
          </a:p>
          <a:p>
            <a:pPr marL="342900" marR="0" lvl="0" indent="-342900" algn="ctr" rtl="0">
              <a:lnSpc>
                <a:spcPct val="100000"/>
              </a:lnSpc>
              <a:spcBef>
                <a:spcPts val="640"/>
              </a:spcBef>
              <a:spcAft>
                <a:spcPts val="0"/>
              </a:spcAft>
              <a:buClr>
                <a:schemeClr val="dk1"/>
              </a:buClr>
              <a:buFont typeface="Arial"/>
              <a:buNone/>
            </a:pPr>
            <a:endParaRPr sz="3200" b="1" i="0" u="none" strike="noStrike" cap="none" baseline="0">
              <a:solidFill>
                <a:srgbClr val="FF0000"/>
              </a:solidFill>
              <a:latin typeface="Arial"/>
              <a:ea typeface="Arial"/>
              <a:cs typeface="Arial"/>
              <a:sym typeface="Arial"/>
            </a:endParaRPr>
          </a:p>
          <a:p>
            <a:pPr marL="342900" marR="0" lvl="0" indent="-342900" algn="ctr" rtl="0">
              <a:lnSpc>
                <a:spcPct val="100000"/>
              </a:lnSpc>
              <a:spcBef>
                <a:spcPts val="640"/>
              </a:spcBef>
              <a:spcAft>
                <a:spcPts val="0"/>
              </a:spcAft>
              <a:buClr>
                <a:srgbClr val="606060"/>
              </a:buClr>
              <a:buSzPct val="25000"/>
              <a:buFont typeface="Arial"/>
              <a:buNone/>
            </a:pPr>
            <a:r>
              <a:rPr lang="en-US" sz="3200" b="1" i="1" u="none" strike="noStrike" cap="none" baseline="0">
                <a:solidFill>
                  <a:srgbClr val="606060"/>
                </a:solidFill>
                <a:latin typeface="Arial"/>
                <a:ea typeface="Arial"/>
                <a:cs typeface="Arial"/>
                <a:sym typeface="Arial"/>
              </a:rPr>
              <a:t>You, as the audience, know something that the main character doesn’t.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04800" y="304800"/>
            <a:ext cx="8229600"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606060"/>
              </a:buClr>
              <a:buSzPct val="25000"/>
              <a:buFont typeface="Arial"/>
              <a:buNone/>
            </a:pPr>
            <a:r>
              <a:rPr lang="en-US" sz="4400" b="1" i="0" u="none" strike="noStrike" cap="none" baseline="0">
                <a:solidFill>
                  <a:srgbClr val="606060"/>
                </a:solidFill>
                <a:latin typeface="Arial"/>
                <a:ea typeface="Arial"/>
                <a:cs typeface="Arial"/>
                <a:sym typeface="Arial"/>
              </a:rPr>
              <a:t>What’s the </a:t>
            </a:r>
            <a:r>
              <a:rPr lang="en-US" sz="4400" b="1" i="0" u="none" strike="noStrike" cap="none" baseline="0">
                <a:solidFill>
                  <a:srgbClr val="FF0000"/>
                </a:solidFill>
                <a:latin typeface="Arial"/>
                <a:ea typeface="Arial"/>
                <a:cs typeface="Arial"/>
                <a:sym typeface="Arial"/>
              </a:rPr>
              <a:t>Irony</a:t>
            </a:r>
            <a:r>
              <a:rPr lang="en-US" sz="4400" b="1" i="0" u="none" strike="noStrike" cap="none" baseline="0">
                <a:solidFill>
                  <a:srgbClr val="606060"/>
                </a:solidFill>
                <a:latin typeface="Arial"/>
                <a:ea typeface="Arial"/>
                <a:cs typeface="Arial"/>
                <a:sym typeface="Arial"/>
              </a:rPr>
              <a:t>?</a:t>
            </a:r>
          </a:p>
        </p:txBody>
      </p:sp>
      <p:sp>
        <p:nvSpPr>
          <p:cNvPr id="159" name="Shape 159"/>
          <p:cNvSpPr txBox="1">
            <a:spLocks noGrp="1"/>
          </p:cNvSpPr>
          <p:nvPr>
            <p:ph type="body" idx="1"/>
          </p:nvPr>
        </p:nvSpPr>
        <p:spPr>
          <a:xfrm>
            <a:off x="0" y="1219200"/>
            <a:ext cx="8686800" cy="5638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	1. As you walk outside into the pouring rain with large chunks of hail, your friend looks over at you, rolls her eyes, and say, “What lovely weather we’re having today.”</a:t>
            </a:r>
          </a:p>
          <a:p>
            <a:pPr marL="342900" marR="0" lvl="0" indent="-342900" algn="l" rtl="0">
              <a:lnSpc>
                <a:spcPct val="100000"/>
              </a:lnSpc>
              <a:spcBef>
                <a:spcPts val="640"/>
              </a:spcBef>
              <a:spcAft>
                <a:spcPts val="0"/>
              </a:spcAft>
              <a:buClr>
                <a:schemeClr val="dk1"/>
              </a:buClr>
              <a:buFont typeface="Arial"/>
              <a:buNone/>
            </a:pPr>
            <a:endParaRPr sz="3200" b="1" i="0" u="none" strike="noStrike" cap="none" baseline="0">
              <a:solidFill>
                <a:schemeClr val="dk1"/>
              </a:solidFill>
              <a:latin typeface="Arial"/>
              <a:ea typeface="Arial"/>
              <a:cs typeface="Arial"/>
              <a:sym typeface="Arial"/>
            </a:endParaRPr>
          </a:p>
          <a:p>
            <a:pPr marL="342900" marR="0" lvl="0" indent="-342900" algn="ctr" rtl="0">
              <a:lnSpc>
                <a:spcPct val="100000"/>
              </a:lnSpc>
              <a:spcBef>
                <a:spcPts val="64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	</a:t>
            </a:r>
            <a:r>
              <a:rPr lang="en-US" sz="3200" b="1" i="0" u="none" strike="noStrike" cap="none" baseline="0">
                <a:solidFill>
                  <a:srgbClr val="FF0000"/>
                </a:solidFill>
                <a:latin typeface="Arial"/>
                <a:ea typeface="Arial"/>
                <a:cs typeface="Arial"/>
                <a:sym typeface="Arial"/>
              </a:rPr>
              <a:t>Verbal		Dramatic		Situational</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04800" y="304800"/>
            <a:ext cx="8229600"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606060"/>
              </a:buClr>
              <a:buSzPct val="25000"/>
              <a:buFont typeface="Arial"/>
              <a:buNone/>
            </a:pPr>
            <a:r>
              <a:rPr lang="en-US" sz="4400" b="1" i="0" u="none" strike="noStrike" cap="none" baseline="0">
                <a:solidFill>
                  <a:srgbClr val="606060"/>
                </a:solidFill>
                <a:latin typeface="Arial"/>
                <a:ea typeface="Arial"/>
                <a:cs typeface="Arial"/>
                <a:sym typeface="Arial"/>
              </a:rPr>
              <a:t>What’s the </a:t>
            </a:r>
            <a:r>
              <a:rPr lang="en-US" sz="4400" b="1" i="0" u="none" strike="noStrike" cap="none" baseline="0">
                <a:solidFill>
                  <a:srgbClr val="FF0000"/>
                </a:solidFill>
                <a:latin typeface="Arial"/>
                <a:ea typeface="Arial"/>
                <a:cs typeface="Arial"/>
                <a:sym typeface="Arial"/>
              </a:rPr>
              <a:t>Irony</a:t>
            </a:r>
            <a:r>
              <a:rPr lang="en-US" sz="4400" b="1" i="0" u="none" strike="noStrike" cap="none" baseline="0">
                <a:solidFill>
                  <a:srgbClr val="606060"/>
                </a:solidFill>
                <a:latin typeface="Arial"/>
                <a:ea typeface="Arial"/>
                <a:cs typeface="Arial"/>
                <a:sym typeface="Arial"/>
              </a:rPr>
              <a:t>?</a:t>
            </a:r>
          </a:p>
        </p:txBody>
      </p:sp>
      <p:sp>
        <p:nvSpPr>
          <p:cNvPr id="165" name="Shape 165"/>
          <p:cNvSpPr/>
          <p:nvPr/>
        </p:nvSpPr>
        <p:spPr>
          <a:xfrm>
            <a:off x="685800" y="3733800"/>
            <a:ext cx="1752600" cy="838199"/>
          </a:xfrm>
          <a:prstGeom prst="ellipse">
            <a:avLst/>
          </a:prstGeom>
          <a:solidFill>
            <a:schemeClr val="lt1"/>
          </a:solidFill>
          <a:ln w="12700" cap="flat">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66" name="Shape 166"/>
          <p:cNvSpPr txBox="1">
            <a:spLocks noGrp="1"/>
          </p:cNvSpPr>
          <p:nvPr>
            <p:ph type="body" idx="1"/>
          </p:nvPr>
        </p:nvSpPr>
        <p:spPr>
          <a:xfrm>
            <a:off x="0" y="1219200"/>
            <a:ext cx="8686800" cy="5638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	1. As you walk outside into the pouring rain with large chunks of hail, your friend looks over at you, rolls her eyes, and say, “What lovely weather we’re having today.”</a:t>
            </a:r>
          </a:p>
          <a:p>
            <a:pPr marL="342900" marR="0" lvl="0" indent="-342900" algn="l" rtl="0">
              <a:lnSpc>
                <a:spcPct val="100000"/>
              </a:lnSpc>
              <a:spcBef>
                <a:spcPts val="640"/>
              </a:spcBef>
              <a:spcAft>
                <a:spcPts val="0"/>
              </a:spcAft>
              <a:buClr>
                <a:schemeClr val="dk1"/>
              </a:buClr>
              <a:buFont typeface="Arial"/>
              <a:buNone/>
            </a:pPr>
            <a:endParaRPr sz="3200" b="1" i="0" u="none" strike="noStrike" cap="none" baseline="0">
              <a:solidFill>
                <a:schemeClr val="dk1"/>
              </a:solidFill>
              <a:latin typeface="Arial"/>
              <a:ea typeface="Arial"/>
              <a:cs typeface="Arial"/>
              <a:sym typeface="Arial"/>
            </a:endParaRPr>
          </a:p>
          <a:p>
            <a:pPr marL="342900" marR="0" lvl="0" indent="-342900" algn="ctr" rtl="0">
              <a:lnSpc>
                <a:spcPct val="100000"/>
              </a:lnSpc>
              <a:spcBef>
                <a:spcPts val="64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	</a:t>
            </a:r>
            <a:r>
              <a:rPr lang="en-US" sz="3200" b="1" i="0" u="none" strike="noStrike" cap="none" baseline="0">
                <a:solidFill>
                  <a:srgbClr val="FF0000"/>
                </a:solidFill>
                <a:latin typeface="Arial"/>
                <a:ea typeface="Arial"/>
                <a:cs typeface="Arial"/>
                <a:sym typeface="Arial"/>
              </a:rPr>
              <a:t>Verbal		Dramatic		Situational</a:t>
            </a:r>
          </a:p>
          <a:p>
            <a:pPr marL="342900" marR="0" lvl="0" indent="-342900" algn="ctr" rtl="0">
              <a:lnSpc>
                <a:spcPct val="100000"/>
              </a:lnSpc>
              <a:spcBef>
                <a:spcPts val="640"/>
              </a:spcBef>
              <a:spcAft>
                <a:spcPts val="0"/>
              </a:spcAft>
              <a:buClr>
                <a:schemeClr val="dk1"/>
              </a:buClr>
              <a:buFont typeface="Arial"/>
              <a:buNone/>
            </a:pPr>
            <a:endParaRPr sz="3200" b="1" i="0" u="none" strike="noStrike" cap="none" baseline="0">
              <a:solidFill>
                <a:srgbClr val="FF0000"/>
              </a:solidFill>
              <a:latin typeface="Arial"/>
              <a:ea typeface="Arial"/>
              <a:cs typeface="Arial"/>
              <a:sym typeface="Arial"/>
            </a:endParaRPr>
          </a:p>
          <a:p>
            <a:pPr marL="342900" marR="0" lvl="0" indent="-342900" algn="ctr" rtl="0">
              <a:lnSpc>
                <a:spcPct val="100000"/>
              </a:lnSpc>
              <a:spcBef>
                <a:spcPts val="640"/>
              </a:spcBef>
              <a:spcAft>
                <a:spcPts val="0"/>
              </a:spcAft>
              <a:buClr>
                <a:srgbClr val="606060"/>
              </a:buClr>
              <a:buSzPct val="25000"/>
              <a:buFont typeface="Arial"/>
              <a:buNone/>
            </a:pPr>
            <a:r>
              <a:rPr lang="en-US" sz="3200" b="1" i="1" u="none" strike="noStrike" cap="none" baseline="0">
                <a:solidFill>
                  <a:srgbClr val="606060"/>
                </a:solidFill>
                <a:latin typeface="Arial"/>
                <a:ea typeface="Arial"/>
                <a:cs typeface="Arial"/>
                <a:sym typeface="Arial"/>
              </a:rPr>
              <a:t>Your friend is saying that it is lovely weather, but what she means is just the opposite. It is a very dreary day.</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a:solidFill>
                  <a:schemeClr val="dk2"/>
                </a:solidFill>
                <a:latin typeface="Arial"/>
                <a:ea typeface="Arial"/>
                <a:cs typeface="Arial"/>
                <a:sym typeface="Arial"/>
              </a:rPr>
              <a:t>Review</a:t>
            </a:r>
          </a:p>
        </p:txBody>
      </p:sp>
      <p:sp>
        <p:nvSpPr>
          <p:cNvPr id="172" name="Shape 17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Something that is </a:t>
            </a:r>
            <a:r>
              <a:rPr lang="en-US" sz="3200" b="1" i="0" u="none" strike="noStrike" cap="none" baseline="0">
                <a:solidFill>
                  <a:srgbClr val="FF0000"/>
                </a:solidFill>
                <a:latin typeface="Arial"/>
                <a:ea typeface="Arial"/>
                <a:cs typeface="Arial"/>
                <a:sym typeface="Arial"/>
              </a:rPr>
              <a:t>ironic</a:t>
            </a:r>
            <a:r>
              <a:rPr lang="en-US" sz="3200" b="1" i="0" u="none" strike="noStrike" cap="none" baseline="0">
                <a:solidFill>
                  <a:schemeClr val="dk1"/>
                </a:solidFill>
                <a:latin typeface="Arial"/>
                <a:ea typeface="Arial"/>
                <a:cs typeface="Arial"/>
                <a:sym typeface="Arial"/>
              </a:rPr>
              <a:t> is unexpected.</a:t>
            </a:r>
          </a:p>
          <a:p>
            <a:pPr marL="342900" marR="0" lvl="0" indent="-342900" algn="ctr" rtl="0">
              <a:lnSpc>
                <a:spcPct val="100000"/>
              </a:lnSpc>
              <a:spcBef>
                <a:spcPts val="640"/>
              </a:spcBef>
              <a:spcAft>
                <a:spcPts val="0"/>
              </a:spcAft>
              <a:buClr>
                <a:schemeClr val="dk1"/>
              </a:buClr>
              <a:buFont typeface="Arial"/>
              <a:buNone/>
            </a:pPr>
            <a:endParaRPr sz="3200" b="1" i="0" u="none" strike="noStrike" cap="none" baseline="0">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If unexpected by a </a:t>
            </a:r>
            <a:r>
              <a:rPr lang="en-US" sz="3200" b="1" i="0" u="none" strike="noStrike" cap="none" baseline="0">
                <a:solidFill>
                  <a:schemeClr val="dk1"/>
                </a:solidFill>
                <a:latin typeface="Arial"/>
                <a:ea typeface="Arial"/>
                <a:cs typeface="Arial"/>
                <a:sym typeface="Arial"/>
              </a:rPr>
              <a:t>character</a:t>
            </a:r>
            <a:r>
              <a:rPr lang="en-US" sz="3200" b="0" i="0" u="none" strike="noStrike" cap="none" baseline="0">
                <a:solidFill>
                  <a:schemeClr val="dk1"/>
                </a:solidFill>
                <a:latin typeface="Arial"/>
                <a:ea typeface="Arial"/>
                <a:cs typeface="Arial"/>
                <a:sym typeface="Arial"/>
              </a:rPr>
              <a:t>, it’s </a:t>
            </a:r>
            <a:r>
              <a:rPr lang="en-US" sz="3200" b="1" i="0" u="none" strike="noStrike" cap="none" baseline="0">
                <a:solidFill>
                  <a:srgbClr val="FF0000"/>
                </a:solidFill>
                <a:latin typeface="Arial"/>
                <a:ea typeface="Arial"/>
                <a:cs typeface="Arial"/>
                <a:sym typeface="Arial"/>
              </a:rPr>
              <a:t>dramatic</a:t>
            </a:r>
            <a:r>
              <a:rPr lang="en-US" sz="3200" b="0" i="0" u="none" strike="noStrike" cap="none" baseline="0">
                <a:solidFill>
                  <a:schemeClr val="dk1"/>
                </a:solidFill>
                <a:latin typeface="Arial"/>
                <a:ea typeface="Arial"/>
                <a:cs typeface="Arial"/>
                <a:sym typeface="Arial"/>
              </a:rPr>
              <a:t>.</a:t>
            </a:r>
          </a:p>
          <a:p>
            <a:pPr marL="342900" marR="0" lvl="0" indent="-342900" algn="l" rtl="0">
              <a:lnSpc>
                <a:spcPct val="100000"/>
              </a:lnSpc>
              <a:spcBef>
                <a:spcPts val="64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If unexpected by </a:t>
            </a:r>
            <a:r>
              <a:rPr lang="en-US" sz="3200" b="1" i="0" u="none" strike="noStrike" cap="none" baseline="0">
                <a:solidFill>
                  <a:schemeClr val="dk1"/>
                </a:solidFill>
                <a:latin typeface="Arial"/>
                <a:ea typeface="Arial"/>
                <a:cs typeface="Arial"/>
                <a:sym typeface="Arial"/>
              </a:rPr>
              <a:t>everyone</a:t>
            </a:r>
            <a:r>
              <a:rPr lang="en-US" sz="3200" b="0" i="0" u="none" strike="noStrike" cap="none" baseline="0">
                <a:solidFill>
                  <a:schemeClr val="dk1"/>
                </a:solidFill>
                <a:latin typeface="Arial"/>
                <a:ea typeface="Arial"/>
                <a:cs typeface="Arial"/>
                <a:sym typeface="Arial"/>
              </a:rPr>
              <a:t>, it’s </a:t>
            </a:r>
            <a:r>
              <a:rPr lang="en-US" sz="3200" b="1" i="0" u="none" strike="noStrike" cap="none" baseline="0">
                <a:solidFill>
                  <a:srgbClr val="FF0000"/>
                </a:solidFill>
                <a:latin typeface="Arial"/>
                <a:ea typeface="Arial"/>
                <a:cs typeface="Arial"/>
                <a:sym typeface="Arial"/>
              </a:rPr>
              <a:t>situational</a:t>
            </a:r>
            <a:r>
              <a:rPr lang="en-US" sz="3200" b="0" i="0" u="none" strike="noStrike" cap="none" baseline="0">
                <a:solidFill>
                  <a:schemeClr val="dk1"/>
                </a:solidFill>
                <a:latin typeface="Arial"/>
                <a:ea typeface="Arial"/>
                <a:cs typeface="Arial"/>
                <a:sym typeface="Arial"/>
              </a:rPr>
              <a:t>.</a:t>
            </a:r>
          </a:p>
          <a:p>
            <a:pPr marL="342900" marR="0" lvl="0" indent="-342900" algn="l" rtl="0">
              <a:lnSpc>
                <a:spcPct val="100000"/>
              </a:lnSpc>
              <a:spcBef>
                <a:spcPts val="64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If it’s </a:t>
            </a:r>
            <a:r>
              <a:rPr lang="en-US" sz="3200" b="1" i="0" u="none" strike="noStrike" cap="none" baseline="0">
                <a:solidFill>
                  <a:schemeClr val="dk1"/>
                </a:solidFill>
                <a:latin typeface="Arial"/>
                <a:ea typeface="Arial"/>
                <a:cs typeface="Arial"/>
                <a:sym typeface="Arial"/>
              </a:rPr>
              <a:t>sarcasm</a:t>
            </a:r>
            <a:r>
              <a:rPr lang="en-US" sz="3200" b="0" i="0" u="none" strike="noStrike" cap="none" baseline="0">
                <a:solidFill>
                  <a:schemeClr val="dk1"/>
                </a:solidFill>
                <a:latin typeface="Arial"/>
                <a:ea typeface="Arial"/>
                <a:cs typeface="Arial"/>
                <a:sym typeface="Arial"/>
              </a:rPr>
              <a:t>, it’s </a:t>
            </a:r>
            <a:r>
              <a:rPr lang="en-US" sz="3200" b="1" i="0" u="none" strike="noStrike" cap="none" baseline="0">
                <a:solidFill>
                  <a:srgbClr val="FF0000"/>
                </a:solidFill>
                <a:latin typeface="Arial"/>
                <a:ea typeface="Arial"/>
                <a:cs typeface="Arial"/>
                <a:sym typeface="Arial"/>
              </a:rPr>
              <a:t>verbal</a:t>
            </a:r>
            <a:r>
              <a:rPr lang="en-US" sz="3200" b="0" i="0" u="none" strike="noStrike" cap="none" baseline="0">
                <a:solidFill>
                  <a:schemeClr val="dk1"/>
                </a:solidFill>
                <a:latin typeface="Arial"/>
                <a:ea typeface="Arial"/>
                <a:cs typeface="Arial"/>
                <a:sym typeface="Arial"/>
              </a:rPr>
              <a: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a:solidFill>
                  <a:schemeClr val="dk2"/>
                </a:solidFill>
                <a:latin typeface="Arial"/>
                <a:ea typeface="Arial"/>
                <a:cs typeface="Arial"/>
                <a:sym typeface="Arial"/>
              </a:rPr>
              <a:t>Let’s </a:t>
            </a:r>
            <a:r>
              <a:rPr lang="en-US" sz="4400" b="1" i="0" u="none" strike="noStrike" cap="none" baseline="0">
                <a:solidFill>
                  <a:srgbClr val="606060"/>
                </a:solidFill>
                <a:latin typeface="Arial"/>
                <a:ea typeface="Arial"/>
                <a:cs typeface="Arial"/>
                <a:sym typeface="Arial"/>
              </a:rPr>
              <a:t>play</a:t>
            </a:r>
            <a:r>
              <a:rPr lang="en-US" sz="4400" b="1" i="0" u="none" strike="noStrike" cap="none" baseline="0">
                <a:solidFill>
                  <a:schemeClr val="dk2"/>
                </a:solidFill>
                <a:latin typeface="Arial"/>
                <a:ea typeface="Arial"/>
                <a:cs typeface="Arial"/>
                <a:sym typeface="Arial"/>
              </a:rPr>
              <a:t> a </a:t>
            </a:r>
            <a:r>
              <a:rPr lang="en-US" sz="4400" b="1" i="0" u="none" strike="noStrike" cap="none" baseline="0">
                <a:solidFill>
                  <a:srgbClr val="FF0000"/>
                </a:solidFill>
                <a:latin typeface="Arial"/>
                <a:ea typeface="Arial"/>
                <a:cs typeface="Arial"/>
                <a:sym typeface="Arial"/>
              </a:rPr>
              <a:t>game</a:t>
            </a:r>
            <a:r>
              <a:rPr lang="en-US" sz="4400" b="1" i="0" u="none" strike="noStrike" cap="none" baseline="0">
                <a:solidFill>
                  <a:schemeClr val="dk2"/>
                </a:solidFill>
                <a:latin typeface="Arial"/>
                <a:ea typeface="Arial"/>
                <a:cs typeface="Arial"/>
                <a:sym typeface="Arial"/>
              </a:rPr>
              <a:t>…</a:t>
            </a:r>
          </a:p>
        </p:txBody>
      </p:sp>
      <p:sp>
        <p:nvSpPr>
          <p:cNvPr id="178" name="Shape 17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In a group, try to determine what type of </a:t>
            </a:r>
            <a:r>
              <a:rPr lang="en-US" sz="3200" b="1" i="0" u="none" strike="noStrike" cap="none" baseline="0">
                <a:solidFill>
                  <a:srgbClr val="FF0000"/>
                </a:solidFill>
                <a:latin typeface="Arial"/>
                <a:ea typeface="Arial"/>
                <a:cs typeface="Arial"/>
                <a:sym typeface="Arial"/>
              </a:rPr>
              <a:t>irony</a:t>
            </a:r>
            <a:r>
              <a:rPr lang="en-US" sz="3200" b="1" i="0" u="none" strike="noStrike" cap="none" baseline="0">
                <a:solidFill>
                  <a:schemeClr val="dk1"/>
                </a:solidFill>
                <a:latin typeface="Arial"/>
                <a:ea typeface="Arial"/>
                <a:cs typeface="Arial"/>
                <a:sym typeface="Arial"/>
              </a:rPr>
              <a:t> is mentioned.</a:t>
            </a:r>
          </a:p>
          <a:p>
            <a:pPr marL="342900" marR="0" lvl="0" indent="-342900" algn="l" rtl="0">
              <a:lnSpc>
                <a:spcPct val="100000"/>
              </a:lnSpc>
              <a:spcBef>
                <a:spcPts val="640"/>
              </a:spcBef>
              <a:spcAft>
                <a:spcPts val="0"/>
              </a:spcAft>
              <a:buClr>
                <a:schemeClr val="dk1"/>
              </a:buClr>
              <a:buFont typeface="Arial"/>
              <a:buNone/>
            </a:pPr>
            <a:endParaRPr sz="3200" b="1" i="0" u="none" strike="noStrike" cap="none" baseline="0">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Write it on your </a:t>
            </a:r>
            <a:r>
              <a:rPr lang="en-US" sz="3200" b="1" i="0" u="none" strike="noStrike" cap="none" baseline="0">
                <a:solidFill>
                  <a:srgbClr val="606060"/>
                </a:solidFill>
                <a:latin typeface="Arial"/>
                <a:ea typeface="Arial"/>
                <a:cs typeface="Arial"/>
                <a:sym typeface="Arial"/>
              </a:rPr>
              <a:t>board</a:t>
            </a:r>
            <a:r>
              <a:rPr lang="en-US" sz="3200" b="1" i="0" u="none" strike="noStrike" cap="none" baseline="0">
                <a:solidFill>
                  <a:schemeClr val="dk1"/>
                </a:solidFill>
                <a:latin typeface="Arial"/>
                <a:ea typeface="Arial"/>
                <a:cs typeface="Arial"/>
                <a:sym typeface="Arial"/>
              </a:rPr>
              <a:t> and hold it up when you’re done.</a:t>
            </a:r>
          </a:p>
        </p:txBody>
      </p:sp>
      <p:pic>
        <p:nvPicPr>
          <p:cNvPr id="179" name="Shape 179"/>
          <p:cNvPicPr preferRelativeResize="0"/>
          <p:nvPr/>
        </p:nvPicPr>
        <p:blipFill rotWithShape="1">
          <a:blip r:embed="rId3">
            <a:alphaModFix/>
          </a:blip>
          <a:srcRect/>
          <a:stretch/>
        </p:blipFill>
        <p:spPr>
          <a:xfrm>
            <a:off x="6934200" y="5257800"/>
            <a:ext cx="2057400" cy="143192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a:solidFill>
                  <a:schemeClr val="dk2"/>
                </a:solidFill>
                <a:latin typeface="Arial"/>
                <a:ea typeface="Arial"/>
                <a:cs typeface="Arial"/>
                <a:sym typeface="Arial"/>
              </a:rPr>
              <a:t>Let’s </a:t>
            </a:r>
            <a:r>
              <a:rPr lang="en-US" sz="4400" b="1" i="0" u="none" strike="noStrike" cap="none" baseline="0">
                <a:solidFill>
                  <a:srgbClr val="606060"/>
                </a:solidFill>
                <a:latin typeface="Arial"/>
                <a:ea typeface="Arial"/>
                <a:cs typeface="Arial"/>
                <a:sym typeface="Arial"/>
              </a:rPr>
              <a:t>play</a:t>
            </a:r>
            <a:r>
              <a:rPr lang="en-US" sz="4400" b="1" i="0" u="none" strike="noStrike" cap="none" baseline="0">
                <a:solidFill>
                  <a:schemeClr val="dk2"/>
                </a:solidFill>
                <a:latin typeface="Arial"/>
                <a:ea typeface="Arial"/>
                <a:cs typeface="Arial"/>
                <a:sym typeface="Arial"/>
              </a:rPr>
              <a:t> a </a:t>
            </a:r>
            <a:r>
              <a:rPr lang="en-US" sz="4400" b="1" i="0" u="none" strike="noStrike" cap="none" baseline="0">
                <a:solidFill>
                  <a:srgbClr val="FF0000"/>
                </a:solidFill>
                <a:latin typeface="Arial"/>
                <a:ea typeface="Arial"/>
                <a:cs typeface="Arial"/>
                <a:sym typeface="Arial"/>
              </a:rPr>
              <a:t>game</a:t>
            </a:r>
            <a:r>
              <a:rPr lang="en-US" sz="4400" b="1" i="0" u="none" strike="noStrike" cap="none" baseline="0">
                <a:solidFill>
                  <a:schemeClr val="dk2"/>
                </a:solidFill>
                <a:latin typeface="Arial"/>
                <a:ea typeface="Arial"/>
                <a:cs typeface="Arial"/>
                <a:sym typeface="Arial"/>
              </a:rPr>
              <a:t>…</a:t>
            </a:r>
          </a:p>
        </p:txBody>
      </p:sp>
      <p:pic>
        <p:nvPicPr>
          <p:cNvPr id="185" name="Shape 185"/>
          <p:cNvPicPr preferRelativeResize="0"/>
          <p:nvPr/>
        </p:nvPicPr>
        <p:blipFill rotWithShape="1">
          <a:blip r:embed="rId3">
            <a:alphaModFix/>
          </a:blip>
          <a:srcRect/>
          <a:stretch/>
        </p:blipFill>
        <p:spPr>
          <a:xfrm>
            <a:off x="609600" y="1219200"/>
            <a:ext cx="8077199" cy="5411786"/>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a:solidFill>
                  <a:schemeClr val="dk2"/>
                </a:solidFill>
                <a:latin typeface="Arial"/>
                <a:ea typeface="Arial"/>
                <a:cs typeface="Arial"/>
                <a:sym typeface="Arial"/>
              </a:rPr>
              <a:t>Let’s </a:t>
            </a:r>
            <a:r>
              <a:rPr lang="en-US" sz="4400" b="1" i="0" u="none" strike="noStrike" cap="none" baseline="0">
                <a:solidFill>
                  <a:srgbClr val="606060"/>
                </a:solidFill>
                <a:latin typeface="Arial"/>
                <a:ea typeface="Arial"/>
                <a:cs typeface="Arial"/>
                <a:sym typeface="Arial"/>
              </a:rPr>
              <a:t>play</a:t>
            </a:r>
            <a:r>
              <a:rPr lang="en-US" sz="4400" b="1" i="0" u="none" strike="noStrike" cap="none" baseline="0">
                <a:solidFill>
                  <a:schemeClr val="dk2"/>
                </a:solidFill>
                <a:latin typeface="Arial"/>
                <a:ea typeface="Arial"/>
                <a:cs typeface="Arial"/>
                <a:sym typeface="Arial"/>
              </a:rPr>
              <a:t> a </a:t>
            </a:r>
            <a:r>
              <a:rPr lang="en-US" sz="4400" b="1" i="0" u="none" strike="noStrike" cap="none" baseline="0">
                <a:solidFill>
                  <a:srgbClr val="FF0000"/>
                </a:solidFill>
                <a:latin typeface="Arial"/>
                <a:ea typeface="Arial"/>
                <a:cs typeface="Arial"/>
                <a:sym typeface="Arial"/>
              </a:rPr>
              <a:t>game</a:t>
            </a:r>
            <a:r>
              <a:rPr lang="en-US" sz="4400" b="1" i="0" u="none" strike="noStrike" cap="none" baseline="0">
                <a:solidFill>
                  <a:schemeClr val="dk2"/>
                </a:solidFill>
                <a:latin typeface="Arial"/>
                <a:ea typeface="Arial"/>
                <a:cs typeface="Arial"/>
                <a:sym typeface="Arial"/>
              </a:rPr>
              <a:t>…</a:t>
            </a:r>
          </a:p>
        </p:txBody>
      </p:sp>
      <p:pic>
        <p:nvPicPr>
          <p:cNvPr id="192" name="Shape 192"/>
          <p:cNvPicPr preferRelativeResize="0"/>
          <p:nvPr/>
        </p:nvPicPr>
        <p:blipFill rotWithShape="1">
          <a:blip r:embed="rId3">
            <a:alphaModFix/>
          </a:blip>
          <a:srcRect/>
          <a:stretch/>
        </p:blipFill>
        <p:spPr>
          <a:xfrm>
            <a:off x="228600" y="1752600"/>
            <a:ext cx="3048000" cy="4465636"/>
          </a:xfrm>
          <a:prstGeom prst="rect">
            <a:avLst/>
          </a:prstGeom>
          <a:noFill/>
          <a:ln>
            <a:noFill/>
          </a:ln>
        </p:spPr>
      </p:pic>
      <p:sp>
        <p:nvSpPr>
          <p:cNvPr id="193" name="Shape 193"/>
          <p:cNvSpPr txBox="1"/>
          <p:nvPr/>
        </p:nvSpPr>
        <p:spPr>
          <a:xfrm>
            <a:off x="3429000" y="2286000"/>
            <a:ext cx="5562600" cy="30464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Your date for the school dance shows up in ripped jeans and a stained t-shirt. With a smirk, you say, “Oh! I see you dressed up for the occasion!”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a:solidFill>
                  <a:schemeClr val="dk2"/>
                </a:solidFill>
                <a:latin typeface="Arial"/>
                <a:ea typeface="Arial"/>
                <a:cs typeface="Arial"/>
                <a:sym typeface="Arial"/>
              </a:rPr>
              <a:t>Let’s </a:t>
            </a:r>
            <a:r>
              <a:rPr lang="en-US" sz="4400" b="1" i="0" u="none" strike="noStrike" cap="none" baseline="0">
                <a:solidFill>
                  <a:srgbClr val="606060"/>
                </a:solidFill>
                <a:latin typeface="Arial"/>
                <a:ea typeface="Arial"/>
                <a:cs typeface="Arial"/>
                <a:sym typeface="Arial"/>
              </a:rPr>
              <a:t>play</a:t>
            </a:r>
            <a:r>
              <a:rPr lang="en-US" sz="4400" b="1" i="0" u="none" strike="noStrike" cap="none" baseline="0">
                <a:solidFill>
                  <a:schemeClr val="dk2"/>
                </a:solidFill>
                <a:latin typeface="Arial"/>
                <a:ea typeface="Arial"/>
                <a:cs typeface="Arial"/>
                <a:sym typeface="Arial"/>
              </a:rPr>
              <a:t> a </a:t>
            </a:r>
            <a:r>
              <a:rPr lang="en-US" sz="4400" b="1" i="0" u="none" strike="noStrike" cap="none" baseline="0">
                <a:solidFill>
                  <a:srgbClr val="FF0000"/>
                </a:solidFill>
                <a:latin typeface="Arial"/>
                <a:ea typeface="Arial"/>
                <a:cs typeface="Arial"/>
                <a:sym typeface="Arial"/>
              </a:rPr>
              <a:t>game</a:t>
            </a:r>
            <a:r>
              <a:rPr lang="en-US" sz="4400" b="1" i="0" u="none" strike="noStrike" cap="none" baseline="0">
                <a:solidFill>
                  <a:schemeClr val="dk2"/>
                </a:solidFill>
                <a:latin typeface="Arial"/>
                <a:ea typeface="Arial"/>
                <a:cs typeface="Arial"/>
                <a:sym typeface="Arial"/>
              </a:rPr>
              <a:t>…</a:t>
            </a:r>
          </a:p>
        </p:txBody>
      </p:sp>
      <p:sp>
        <p:nvSpPr>
          <p:cNvPr id="200" name="Shape 200"/>
          <p:cNvSpPr txBox="1"/>
          <p:nvPr/>
        </p:nvSpPr>
        <p:spPr>
          <a:xfrm>
            <a:off x="4191000" y="1644650"/>
            <a:ext cx="4648199" cy="5016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When watching a talk show, the audience knows why a person has been brought on the show. However, the person in the chair doesn’t know that they are going to be reunited with a long lost friend.</a:t>
            </a:r>
          </a:p>
        </p:txBody>
      </p:sp>
      <p:pic>
        <p:nvPicPr>
          <p:cNvPr id="201" name="Shape 201"/>
          <p:cNvPicPr preferRelativeResize="0"/>
          <p:nvPr/>
        </p:nvPicPr>
        <p:blipFill rotWithShape="1">
          <a:blip r:embed="rId3">
            <a:alphaModFix/>
          </a:blip>
          <a:srcRect/>
          <a:stretch/>
        </p:blipFill>
        <p:spPr>
          <a:xfrm>
            <a:off x="142875" y="2133600"/>
            <a:ext cx="4048125" cy="40385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i="0" u="none" strike="noStrike" cap="none" baseline="0">
                <a:solidFill>
                  <a:schemeClr val="dk2"/>
                </a:solidFill>
                <a:latin typeface="Arial"/>
                <a:ea typeface="Arial"/>
                <a:cs typeface="Arial"/>
                <a:sym typeface="Arial"/>
              </a:rPr>
              <a:t>What is </a:t>
            </a:r>
            <a:r>
              <a:rPr lang="en-US" sz="4400" b="1" i="0" u="none" strike="noStrike" cap="none" baseline="0">
                <a:solidFill>
                  <a:srgbClr val="FF0000"/>
                </a:solidFill>
                <a:latin typeface="Arial"/>
                <a:ea typeface="Arial"/>
                <a:cs typeface="Arial"/>
                <a:sym typeface="Arial"/>
              </a:rPr>
              <a:t>Irony</a:t>
            </a:r>
            <a:r>
              <a:rPr lang="en-US" sz="4400" b="1" i="0" u="none" strike="noStrike" cap="none" baseline="0">
                <a:solidFill>
                  <a:schemeClr val="dk2"/>
                </a:solidFill>
                <a:latin typeface="Arial"/>
                <a:ea typeface="Arial"/>
                <a:cs typeface="Arial"/>
                <a:sym typeface="Arial"/>
              </a:rPr>
              <a:t>?</a:t>
            </a:r>
          </a:p>
        </p:txBody>
      </p:sp>
      <p:sp>
        <p:nvSpPr>
          <p:cNvPr id="91" name="Shape 91"/>
          <p:cNvSpPr txBox="1">
            <a:spLocks noGrp="1"/>
          </p:cNvSpPr>
          <p:nvPr>
            <p:ph type="body" idx="1"/>
          </p:nvPr>
        </p:nvSpPr>
        <p:spPr>
          <a:xfrm>
            <a:off x="457200" y="1600200"/>
            <a:ext cx="8229600" cy="4953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0000"/>
              </a:buClr>
              <a:buSzPct val="25000"/>
              <a:buFont typeface="Arial"/>
              <a:buNone/>
            </a:pPr>
            <a:r>
              <a:rPr lang="en-US" sz="3200" b="1" i="0" u="none" strike="noStrike" cap="none" baseline="0">
                <a:solidFill>
                  <a:srgbClr val="FF0000"/>
                </a:solidFill>
                <a:latin typeface="Arial"/>
                <a:ea typeface="Arial"/>
                <a:cs typeface="Arial"/>
                <a:sym typeface="Arial"/>
              </a:rPr>
              <a:t>Irony</a:t>
            </a:r>
            <a:r>
              <a:rPr lang="en-US" sz="3200" b="1" i="0" u="none" strike="noStrike" cap="none" baseline="0">
                <a:solidFill>
                  <a:schemeClr val="dk1"/>
                </a:solidFill>
                <a:latin typeface="Arial"/>
                <a:ea typeface="Arial"/>
                <a:cs typeface="Arial"/>
                <a:sym typeface="Arial"/>
              </a:rPr>
              <a:t> </a:t>
            </a:r>
            <a:r>
              <a:rPr lang="en-US" sz="3200" b="0" i="0" u="none" strike="noStrike" cap="none" baseline="0">
                <a:solidFill>
                  <a:schemeClr val="dk1"/>
                </a:solidFill>
                <a:latin typeface="Arial"/>
                <a:ea typeface="Arial"/>
                <a:cs typeface="Arial"/>
                <a:sym typeface="Arial"/>
              </a:rPr>
              <a:t>is about </a:t>
            </a:r>
            <a:r>
              <a:rPr lang="en-US" sz="3200" b="1" i="0" u="none" strike="noStrike" cap="none" baseline="0">
                <a:solidFill>
                  <a:schemeClr val="lt2"/>
                </a:solidFill>
                <a:latin typeface="Arial"/>
                <a:ea typeface="Arial"/>
                <a:cs typeface="Arial"/>
                <a:sym typeface="Arial"/>
              </a:rPr>
              <a:t>expectations</a:t>
            </a:r>
            <a:r>
              <a:rPr lang="en-US" sz="3200" b="0" i="0" u="none" strike="noStrike" cap="none" baseline="0">
                <a:solidFill>
                  <a:schemeClr val="dk1"/>
                </a:solidFill>
                <a:latin typeface="Arial"/>
                <a:ea typeface="Arial"/>
                <a:cs typeface="Arial"/>
                <a:sym typeface="Arial"/>
              </a:rPr>
              <a:t>.</a:t>
            </a:r>
          </a:p>
          <a:p>
            <a:pPr marL="342900" marR="0" lvl="0" indent="-342900" algn="l" rtl="0">
              <a:lnSpc>
                <a:spcPct val="100000"/>
              </a:lnSpc>
              <a:spcBef>
                <a:spcPts val="640"/>
              </a:spcBef>
              <a:spcAft>
                <a:spcPts val="0"/>
              </a:spcAft>
              <a:buClr>
                <a:srgbClr val="FF0000"/>
              </a:buClr>
              <a:buSzPct val="25000"/>
              <a:buFont typeface="Arial"/>
              <a:buNone/>
            </a:pPr>
            <a:r>
              <a:rPr lang="en-US" sz="3200" b="1" i="0" u="none" strike="noStrike" cap="none" baseline="0">
                <a:solidFill>
                  <a:srgbClr val="FF0000"/>
                </a:solidFill>
                <a:latin typeface="Arial"/>
                <a:ea typeface="Arial"/>
                <a:cs typeface="Arial"/>
                <a:sym typeface="Arial"/>
              </a:rPr>
              <a:t>Irony</a:t>
            </a:r>
            <a:r>
              <a:rPr lang="en-US" sz="3200" b="1" i="0" u="none" strike="noStrike" cap="none" baseline="0">
                <a:solidFill>
                  <a:schemeClr val="dk1"/>
                </a:solidFill>
                <a:latin typeface="Arial"/>
                <a:ea typeface="Arial"/>
                <a:cs typeface="Arial"/>
                <a:sym typeface="Arial"/>
              </a:rPr>
              <a:t>:</a:t>
            </a:r>
            <a:r>
              <a:rPr lang="en-US" sz="3200" b="0" i="0" u="none" strike="noStrike" cap="none" baseline="0">
                <a:solidFill>
                  <a:schemeClr val="dk1"/>
                </a:solidFill>
                <a:latin typeface="Arial"/>
                <a:ea typeface="Arial"/>
                <a:cs typeface="Arial"/>
                <a:sym typeface="Arial"/>
              </a:rPr>
              <a:t> a difference between what is expected to happen and what actually happens</a:t>
            </a:r>
          </a:p>
          <a:p>
            <a:pPr marL="342900" marR="0" lvl="0" indent="-342900" algn="l" rtl="0">
              <a:lnSpc>
                <a:spcPct val="100000"/>
              </a:lnSpc>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3 kinds of </a:t>
            </a:r>
            <a:r>
              <a:rPr lang="en-US" sz="3200" b="1" i="0" u="none" strike="noStrike" cap="none" baseline="0">
                <a:solidFill>
                  <a:srgbClr val="FF0000"/>
                </a:solidFill>
                <a:latin typeface="Arial"/>
                <a:ea typeface="Arial"/>
                <a:cs typeface="Arial"/>
                <a:sym typeface="Arial"/>
              </a:rPr>
              <a:t>irony</a:t>
            </a:r>
            <a:r>
              <a:rPr lang="en-US" sz="3200" b="1" i="0" u="none" strike="noStrike" cap="none" baseline="0">
                <a:solidFill>
                  <a:schemeClr val="dk1"/>
                </a:solidFill>
                <a:latin typeface="Arial"/>
                <a:ea typeface="Arial"/>
                <a:cs typeface="Arial"/>
                <a:sym typeface="Arial"/>
              </a:rPr>
              <a:t>:</a:t>
            </a:r>
          </a:p>
          <a:p>
            <a:pPr marL="342900" marR="0" lvl="0" indent="-342900" algn="l" rtl="0">
              <a:lnSpc>
                <a:spcPct val="100000"/>
              </a:lnSpc>
              <a:spcBef>
                <a:spcPts val="640"/>
              </a:spcBef>
              <a:spcAft>
                <a:spcPts val="0"/>
              </a:spcAft>
              <a:buClr>
                <a:schemeClr val="dk1"/>
              </a:buClr>
              <a:buSzPct val="100000"/>
              <a:buFont typeface="Arial"/>
              <a:buChar char="•"/>
            </a:pPr>
            <a:r>
              <a:rPr lang="en-US" sz="3200" b="1" i="0" u="none" strike="noStrike" cap="none" baseline="0">
                <a:solidFill>
                  <a:schemeClr val="dk1"/>
                </a:solidFill>
                <a:latin typeface="Arial"/>
                <a:ea typeface="Arial"/>
                <a:cs typeface="Arial"/>
                <a:sym typeface="Arial"/>
              </a:rPr>
              <a:t>Verbal</a:t>
            </a:r>
          </a:p>
          <a:p>
            <a:pPr marL="342900" marR="0" lvl="0" indent="-342900" algn="l" rtl="0">
              <a:lnSpc>
                <a:spcPct val="100000"/>
              </a:lnSpc>
              <a:spcBef>
                <a:spcPts val="640"/>
              </a:spcBef>
              <a:spcAft>
                <a:spcPts val="0"/>
              </a:spcAft>
              <a:buClr>
                <a:schemeClr val="dk1"/>
              </a:buClr>
              <a:buSzPct val="100000"/>
              <a:buFont typeface="Arial"/>
              <a:buChar char="•"/>
            </a:pPr>
            <a:r>
              <a:rPr lang="en-US" sz="3200" b="1" i="0" u="none" strike="noStrike" cap="none" baseline="0">
                <a:solidFill>
                  <a:schemeClr val="dk1"/>
                </a:solidFill>
                <a:latin typeface="Arial"/>
                <a:ea typeface="Arial"/>
                <a:cs typeface="Arial"/>
                <a:sym typeface="Arial"/>
              </a:rPr>
              <a:t>Dramatic</a:t>
            </a:r>
          </a:p>
          <a:p>
            <a:pPr marL="342900" marR="0" lvl="0" indent="-342900" algn="l" rtl="0">
              <a:lnSpc>
                <a:spcPct val="100000"/>
              </a:lnSpc>
              <a:spcBef>
                <a:spcPts val="640"/>
              </a:spcBef>
              <a:spcAft>
                <a:spcPts val="0"/>
              </a:spcAft>
              <a:buClr>
                <a:schemeClr val="dk1"/>
              </a:buClr>
              <a:buSzPct val="100000"/>
              <a:buFont typeface="Arial"/>
              <a:buChar char="•"/>
            </a:pPr>
            <a:r>
              <a:rPr lang="en-US" sz="3200" b="1" i="0" u="none" strike="noStrike" cap="none" baseline="0">
                <a:solidFill>
                  <a:schemeClr val="dk1"/>
                </a:solidFill>
                <a:latin typeface="Arial"/>
                <a:ea typeface="Arial"/>
                <a:cs typeface="Arial"/>
                <a:sym typeface="Arial"/>
              </a:rPr>
              <a:t>Situational</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a:solidFill>
                  <a:schemeClr val="dk2"/>
                </a:solidFill>
                <a:latin typeface="Arial"/>
                <a:ea typeface="Arial"/>
                <a:cs typeface="Arial"/>
                <a:sym typeface="Arial"/>
              </a:rPr>
              <a:t>Let’s </a:t>
            </a:r>
            <a:r>
              <a:rPr lang="en-US" sz="4400" b="1" i="0" u="none" strike="noStrike" cap="none" baseline="0">
                <a:solidFill>
                  <a:srgbClr val="606060"/>
                </a:solidFill>
                <a:latin typeface="Arial"/>
                <a:ea typeface="Arial"/>
                <a:cs typeface="Arial"/>
                <a:sym typeface="Arial"/>
              </a:rPr>
              <a:t>play</a:t>
            </a:r>
            <a:r>
              <a:rPr lang="en-US" sz="4400" b="1" i="0" u="none" strike="noStrike" cap="none" baseline="0">
                <a:solidFill>
                  <a:schemeClr val="dk2"/>
                </a:solidFill>
                <a:latin typeface="Arial"/>
                <a:ea typeface="Arial"/>
                <a:cs typeface="Arial"/>
                <a:sym typeface="Arial"/>
              </a:rPr>
              <a:t> a </a:t>
            </a:r>
            <a:r>
              <a:rPr lang="en-US" sz="4400" b="1" i="0" u="none" strike="noStrike" cap="none" baseline="0">
                <a:solidFill>
                  <a:srgbClr val="FF0000"/>
                </a:solidFill>
                <a:latin typeface="Arial"/>
                <a:ea typeface="Arial"/>
                <a:cs typeface="Arial"/>
                <a:sym typeface="Arial"/>
              </a:rPr>
              <a:t>game</a:t>
            </a:r>
            <a:r>
              <a:rPr lang="en-US" sz="4400" b="1" i="0" u="none" strike="noStrike" cap="none" baseline="0">
                <a:solidFill>
                  <a:schemeClr val="dk2"/>
                </a:solidFill>
                <a:latin typeface="Arial"/>
                <a:ea typeface="Arial"/>
                <a:cs typeface="Arial"/>
                <a:sym typeface="Arial"/>
              </a:rPr>
              <a:t>…</a:t>
            </a:r>
          </a:p>
        </p:txBody>
      </p:sp>
      <p:sp>
        <p:nvSpPr>
          <p:cNvPr id="208" name="Shape 208"/>
          <p:cNvSpPr txBox="1"/>
          <p:nvPr/>
        </p:nvSpPr>
        <p:spPr>
          <a:xfrm>
            <a:off x="457200" y="2819400"/>
            <a:ext cx="4648199" cy="157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The ending of Poe’s short story, “The Black Cat.”</a:t>
            </a:r>
          </a:p>
        </p:txBody>
      </p:sp>
      <p:pic>
        <p:nvPicPr>
          <p:cNvPr id="209" name="Shape 209"/>
          <p:cNvPicPr preferRelativeResize="0"/>
          <p:nvPr/>
        </p:nvPicPr>
        <p:blipFill rotWithShape="1">
          <a:blip r:embed="rId3">
            <a:alphaModFix/>
          </a:blip>
          <a:srcRect/>
          <a:stretch/>
        </p:blipFill>
        <p:spPr>
          <a:xfrm>
            <a:off x="5141912" y="1905000"/>
            <a:ext cx="3617911" cy="428307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a:solidFill>
                  <a:schemeClr val="dk2"/>
                </a:solidFill>
                <a:latin typeface="Arial"/>
                <a:ea typeface="Arial"/>
                <a:cs typeface="Arial"/>
                <a:sym typeface="Arial"/>
              </a:rPr>
              <a:t>Let’s </a:t>
            </a:r>
            <a:r>
              <a:rPr lang="en-US" sz="4400" b="1" i="0" u="none" strike="noStrike" cap="none" baseline="0">
                <a:solidFill>
                  <a:srgbClr val="606060"/>
                </a:solidFill>
                <a:latin typeface="Arial"/>
                <a:ea typeface="Arial"/>
                <a:cs typeface="Arial"/>
                <a:sym typeface="Arial"/>
              </a:rPr>
              <a:t>play</a:t>
            </a:r>
            <a:r>
              <a:rPr lang="en-US" sz="4400" b="1" i="0" u="none" strike="noStrike" cap="none" baseline="0">
                <a:solidFill>
                  <a:schemeClr val="dk2"/>
                </a:solidFill>
                <a:latin typeface="Arial"/>
                <a:ea typeface="Arial"/>
                <a:cs typeface="Arial"/>
                <a:sym typeface="Arial"/>
              </a:rPr>
              <a:t> a </a:t>
            </a:r>
            <a:r>
              <a:rPr lang="en-US" sz="4400" b="1" i="0" u="none" strike="noStrike" cap="none" baseline="0">
                <a:solidFill>
                  <a:srgbClr val="FF0000"/>
                </a:solidFill>
                <a:latin typeface="Arial"/>
                <a:ea typeface="Arial"/>
                <a:cs typeface="Arial"/>
                <a:sym typeface="Arial"/>
              </a:rPr>
              <a:t>game</a:t>
            </a:r>
            <a:r>
              <a:rPr lang="en-US" sz="4400" b="1" i="0" u="none" strike="noStrike" cap="none" baseline="0">
                <a:solidFill>
                  <a:schemeClr val="dk2"/>
                </a:solidFill>
                <a:latin typeface="Arial"/>
                <a:ea typeface="Arial"/>
                <a:cs typeface="Arial"/>
                <a:sym typeface="Arial"/>
              </a:rPr>
              <a:t>…</a:t>
            </a:r>
          </a:p>
        </p:txBody>
      </p:sp>
      <p:sp>
        <p:nvSpPr>
          <p:cNvPr id="216" name="Shape 216"/>
          <p:cNvSpPr txBox="1"/>
          <p:nvPr/>
        </p:nvSpPr>
        <p:spPr>
          <a:xfrm>
            <a:off x="457200" y="2819400"/>
            <a:ext cx="4648199" cy="157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The ending of Poe’s short story, “Tell-Tale Heart.”</a:t>
            </a:r>
          </a:p>
        </p:txBody>
      </p:sp>
      <p:pic>
        <p:nvPicPr>
          <p:cNvPr id="217" name="Shape 217"/>
          <p:cNvPicPr preferRelativeResize="0"/>
          <p:nvPr/>
        </p:nvPicPr>
        <p:blipFill rotWithShape="1">
          <a:blip r:embed="rId3">
            <a:alphaModFix/>
          </a:blip>
          <a:srcRect/>
          <a:stretch/>
        </p:blipFill>
        <p:spPr>
          <a:xfrm>
            <a:off x="5132387" y="1417637"/>
            <a:ext cx="3429000" cy="514349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a:solidFill>
                  <a:schemeClr val="dk2"/>
                </a:solidFill>
                <a:latin typeface="Arial"/>
                <a:ea typeface="Arial"/>
                <a:cs typeface="Arial"/>
                <a:sym typeface="Arial"/>
              </a:rPr>
              <a:t>Let’s </a:t>
            </a:r>
            <a:r>
              <a:rPr lang="en-US" sz="4400" b="1" i="0" u="none" strike="noStrike" cap="none" baseline="0">
                <a:solidFill>
                  <a:srgbClr val="606060"/>
                </a:solidFill>
                <a:latin typeface="Arial"/>
                <a:ea typeface="Arial"/>
                <a:cs typeface="Arial"/>
                <a:sym typeface="Arial"/>
              </a:rPr>
              <a:t>play</a:t>
            </a:r>
            <a:r>
              <a:rPr lang="en-US" sz="4400" b="1" i="0" u="none" strike="noStrike" cap="none" baseline="0">
                <a:solidFill>
                  <a:schemeClr val="dk2"/>
                </a:solidFill>
                <a:latin typeface="Arial"/>
                <a:ea typeface="Arial"/>
                <a:cs typeface="Arial"/>
                <a:sym typeface="Arial"/>
              </a:rPr>
              <a:t> a </a:t>
            </a:r>
            <a:r>
              <a:rPr lang="en-US" sz="4400" b="1" i="0" u="none" strike="noStrike" cap="none" baseline="0">
                <a:solidFill>
                  <a:srgbClr val="FF0000"/>
                </a:solidFill>
                <a:latin typeface="Arial"/>
                <a:ea typeface="Arial"/>
                <a:cs typeface="Arial"/>
                <a:sym typeface="Arial"/>
              </a:rPr>
              <a:t>game</a:t>
            </a:r>
            <a:r>
              <a:rPr lang="en-US" sz="4400" b="1" i="0" u="none" strike="noStrike" cap="none" baseline="0">
                <a:solidFill>
                  <a:schemeClr val="dk2"/>
                </a:solidFill>
                <a:latin typeface="Arial"/>
                <a:ea typeface="Arial"/>
                <a:cs typeface="Arial"/>
                <a:sym typeface="Arial"/>
              </a:rPr>
              <a:t>…</a:t>
            </a:r>
          </a:p>
        </p:txBody>
      </p:sp>
      <p:sp>
        <p:nvSpPr>
          <p:cNvPr id="224" name="Shape 224"/>
          <p:cNvSpPr txBox="1"/>
          <p:nvPr/>
        </p:nvSpPr>
        <p:spPr>
          <a:xfrm>
            <a:off x="457200" y="2057400"/>
            <a:ext cx="4648199" cy="3540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In </a:t>
            </a:r>
            <a:r>
              <a:rPr lang="en-US" sz="3200" b="1" i="1" u="none" strike="noStrike" cap="none" baseline="0">
                <a:solidFill>
                  <a:schemeClr val="dk1"/>
                </a:solidFill>
                <a:latin typeface="Arial"/>
                <a:ea typeface="Arial"/>
                <a:cs typeface="Arial"/>
                <a:sym typeface="Arial"/>
              </a:rPr>
              <a:t>Star Wars</a:t>
            </a:r>
            <a:r>
              <a:rPr lang="en-US" sz="3200" b="1" i="0" u="none" strike="noStrike" cap="none" baseline="0">
                <a:solidFill>
                  <a:schemeClr val="dk1"/>
                </a:solidFill>
                <a:latin typeface="Arial"/>
                <a:ea typeface="Arial"/>
                <a:cs typeface="Arial"/>
                <a:sym typeface="Arial"/>
              </a:rPr>
              <a:t>, Luke doesn’t know that Darth Vader is his father until later in the series, but the audience knows sooner.</a:t>
            </a:r>
          </a:p>
        </p:txBody>
      </p:sp>
      <p:pic>
        <p:nvPicPr>
          <p:cNvPr id="225" name="Shape 225"/>
          <p:cNvPicPr preferRelativeResize="0"/>
          <p:nvPr/>
        </p:nvPicPr>
        <p:blipFill rotWithShape="1">
          <a:blip r:embed="rId3">
            <a:alphaModFix/>
          </a:blip>
          <a:srcRect/>
          <a:stretch/>
        </p:blipFill>
        <p:spPr>
          <a:xfrm>
            <a:off x="5257800" y="1600200"/>
            <a:ext cx="3174999" cy="476249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a:solidFill>
                  <a:schemeClr val="dk2"/>
                </a:solidFill>
                <a:latin typeface="Arial"/>
                <a:ea typeface="Arial"/>
                <a:cs typeface="Arial"/>
                <a:sym typeface="Arial"/>
              </a:rPr>
              <a:t>Let’s </a:t>
            </a:r>
            <a:r>
              <a:rPr lang="en-US" sz="4400" b="1" i="0" u="none" strike="noStrike" cap="none" baseline="0">
                <a:solidFill>
                  <a:srgbClr val="606060"/>
                </a:solidFill>
                <a:latin typeface="Arial"/>
                <a:ea typeface="Arial"/>
                <a:cs typeface="Arial"/>
                <a:sym typeface="Arial"/>
              </a:rPr>
              <a:t>play</a:t>
            </a:r>
            <a:r>
              <a:rPr lang="en-US" sz="4400" b="1" i="0" u="none" strike="noStrike" cap="none" baseline="0">
                <a:solidFill>
                  <a:schemeClr val="dk2"/>
                </a:solidFill>
                <a:latin typeface="Arial"/>
                <a:ea typeface="Arial"/>
                <a:cs typeface="Arial"/>
                <a:sym typeface="Arial"/>
              </a:rPr>
              <a:t> a </a:t>
            </a:r>
            <a:r>
              <a:rPr lang="en-US" sz="4400" b="1" i="0" u="none" strike="noStrike" cap="none" baseline="0">
                <a:solidFill>
                  <a:srgbClr val="FF0000"/>
                </a:solidFill>
                <a:latin typeface="Arial"/>
                <a:ea typeface="Arial"/>
                <a:cs typeface="Arial"/>
                <a:sym typeface="Arial"/>
              </a:rPr>
              <a:t>game</a:t>
            </a:r>
            <a:r>
              <a:rPr lang="en-US" sz="4400" b="1" i="0" u="none" strike="noStrike" cap="none" baseline="0">
                <a:solidFill>
                  <a:schemeClr val="dk2"/>
                </a:solidFill>
                <a:latin typeface="Arial"/>
                <a:ea typeface="Arial"/>
                <a:cs typeface="Arial"/>
                <a:sym typeface="Arial"/>
              </a:rPr>
              <a:t>…</a:t>
            </a:r>
          </a:p>
        </p:txBody>
      </p:sp>
      <p:sp>
        <p:nvSpPr>
          <p:cNvPr id="232" name="Shape 232"/>
          <p:cNvSpPr txBox="1"/>
          <p:nvPr/>
        </p:nvSpPr>
        <p:spPr>
          <a:xfrm>
            <a:off x="481012" y="2667000"/>
            <a:ext cx="4648199" cy="157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In </a:t>
            </a:r>
            <a:r>
              <a:rPr lang="en-US" sz="3200" b="1" i="1" u="none" strike="noStrike" cap="none" baseline="0">
                <a:solidFill>
                  <a:schemeClr val="dk1"/>
                </a:solidFill>
                <a:latin typeface="Arial"/>
                <a:ea typeface="Arial"/>
                <a:cs typeface="Arial"/>
                <a:sym typeface="Arial"/>
              </a:rPr>
              <a:t>Toy Story</a:t>
            </a:r>
            <a:r>
              <a:rPr lang="en-US" sz="3200" b="1" i="0" u="none" strike="noStrike" cap="none" baseline="0">
                <a:solidFill>
                  <a:schemeClr val="dk1"/>
                </a:solidFill>
                <a:latin typeface="Arial"/>
                <a:ea typeface="Arial"/>
                <a:cs typeface="Arial"/>
                <a:sym typeface="Arial"/>
              </a:rPr>
              <a:t>, the toys move when the people are not there.</a:t>
            </a:r>
          </a:p>
        </p:txBody>
      </p:sp>
      <p:pic>
        <p:nvPicPr>
          <p:cNvPr id="233" name="Shape 233"/>
          <p:cNvPicPr preferRelativeResize="0"/>
          <p:nvPr/>
        </p:nvPicPr>
        <p:blipFill rotWithShape="1">
          <a:blip r:embed="rId3">
            <a:alphaModFix/>
          </a:blip>
          <a:srcRect/>
          <a:stretch/>
        </p:blipFill>
        <p:spPr>
          <a:xfrm>
            <a:off x="5449887" y="1600200"/>
            <a:ext cx="3200399" cy="4773612"/>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a:solidFill>
                  <a:schemeClr val="dk2"/>
                </a:solidFill>
                <a:latin typeface="Arial"/>
                <a:ea typeface="Arial"/>
                <a:cs typeface="Arial"/>
                <a:sym typeface="Arial"/>
              </a:rPr>
              <a:t>Let’s </a:t>
            </a:r>
            <a:r>
              <a:rPr lang="en-US" sz="4400" b="1" i="0" u="none" strike="noStrike" cap="none" baseline="0">
                <a:solidFill>
                  <a:srgbClr val="606060"/>
                </a:solidFill>
                <a:latin typeface="Arial"/>
                <a:ea typeface="Arial"/>
                <a:cs typeface="Arial"/>
                <a:sym typeface="Arial"/>
              </a:rPr>
              <a:t>play</a:t>
            </a:r>
            <a:r>
              <a:rPr lang="en-US" sz="4400" b="1" i="0" u="none" strike="noStrike" cap="none" baseline="0">
                <a:solidFill>
                  <a:schemeClr val="dk2"/>
                </a:solidFill>
                <a:latin typeface="Arial"/>
                <a:ea typeface="Arial"/>
                <a:cs typeface="Arial"/>
                <a:sym typeface="Arial"/>
              </a:rPr>
              <a:t> a </a:t>
            </a:r>
            <a:r>
              <a:rPr lang="en-US" sz="4400" b="1" i="0" u="none" strike="noStrike" cap="none" baseline="0">
                <a:solidFill>
                  <a:srgbClr val="FF0000"/>
                </a:solidFill>
                <a:latin typeface="Arial"/>
                <a:ea typeface="Arial"/>
                <a:cs typeface="Arial"/>
                <a:sym typeface="Arial"/>
              </a:rPr>
              <a:t>game</a:t>
            </a:r>
            <a:r>
              <a:rPr lang="en-US" sz="4400" b="1" i="0" u="none" strike="noStrike" cap="none" baseline="0">
                <a:solidFill>
                  <a:schemeClr val="dk2"/>
                </a:solidFill>
                <a:latin typeface="Arial"/>
                <a:ea typeface="Arial"/>
                <a:cs typeface="Arial"/>
                <a:sym typeface="Arial"/>
              </a:rPr>
              <a:t>…</a:t>
            </a:r>
          </a:p>
        </p:txBody>
      </p:sp>
      <p:sp>
        <p:nvSpPr>
          <p:cNvPr id="240" name="Shape 240"/>
          <p:cNvSpPr txBox="1"/>
          <p:nvPr/>
        </p:nvSpPr>
        <p:spPr>
          <a:xfrm>
            <a:off x="762000" y="1981200"/>
            <a:ext cx="7619999" cy="304641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Ricky was on a field trip at the museum all day. When he returned home, his grandmother asked how it was. Ricky replied, “I’d like to visit that museum again as much as I’d like to gnaw off my own foot!”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a:solidFill>
                  <a:schemeClr val="dk2"/>
                </a:solidFill>
                <a:latin typeface="Arial"/>
                <a:ea typeface="Arial"/>
                <a:cs typeface="Arial"/>
                <a:sym typeface="Arial"/>
              </a:rPr>
              <a:t>Let’s </a:t>
            </a:r>
            <a:r>
              <a:rPr lang="en-US" sz="4400" b="1" i="0" u="none" strike="noStrike" cap="none" baseline="0">
                <a:solidFill>
                  <a:srgbClr val="606060"/>
                </a:solidFill>
                <a:latin typeface="Arial"/>
                <a:ea typeface="Arial"/>
                <a:cs typeface="Arial"/>
                <a:sym typeface="Arial"/>
              </a:rPr>
              <a:t>play</a:t>
            </a:r>
            <a:r>
              <a:rPr lang="en-US" sz="4400" b="1" i="0" u="none" strike="noStrike" cap="none" baseline="0">
                <a:solidFill>
                  <a:schemeClr val="dk2"/>
                </a:solidFill>
                <a:latin typeface="Arial"/>
                <a:ea typeface="Arial"/>
                <a:cs typeface="Arial"/>
                <a:sym typeface="Arial"/>
              </a:rPr>
              <a:t> a </a:t>
            </a:r>
            <a:r>
              <a:rPr lang="en-US" sz="4400" b="1" i="0" u="none" strike="noStrike" cap="none" baseline="0">
                <a:solidFill>
                  <a:srgbClr val="FF0000"/>
                </a:solidFill>
                <a:latin typeface="Arial"/>
                <a:ea typeface="Arial"/>
                <a:cs typeface="Arial"/>
                <a:sym typeface="Arial"/>
              </a:rPr>
              <a:t>game</a:t>
            </a:r>
            <a:r>
              <a:rPr lang="en-US" sz="4400" b="1" i="0" u="none" strike="noStrike" cap="none" baseline="0">
                <a:solidFill>
                  <a:schemeClr val="dk2"/>
                </a:solidFill>
                <a:latin typeface="Arial"/>
                <a:ea typeface="Arial"/>
                <a:cs typeface="Arial"/>
                <a:sym typeface="Arial"/>
              </a:rPr>
              <a:t>…</a:t>
            </a:r>
          </a:p>
        </p:txBody>
      </p:sp>
      <p:pic>
        <p:nvPicPr>
          <p:cNvPr id="247" name="Shape 247"/>
          <p:cNvPicPr preferRelativeResize="0"/>
          <p:nvPr/>
        </p:nvPicPr>
        <p:blipFill rotWithShape="1">
          <a:blip r:embed="rId3">
            <a:alphaModFix/>
          </a:blip>
          <a:srcRect/>
          <a:stretch/>
        </p:blipFill>
        <p:spPr>
          <a:xfrm>
            <a:off x="723900" y="1219200"/>
            <a:ext cx="7696199" cy="5541962"/>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08080"/>
              </a:buClr>
              <a:buSzPct val="25000"/>
              <a:buFont typeface="Arial"/>
              <a:buNone/>
            </a:pPr>
            <a:r>
              <a:rPr lang="en-US" sz="4400" b="1" i="0" u="none" strike="noStrike" cap="none" baseline="0">
                <a:solidFill>
                  <a:srgbClr val="808080"/>
                </a:solidFill>
                <a:latin typeface="Arial"/>
                <a:ea typeface="Arial"/>
                <a:cs typeface="Arial"/>
                <a:sym typeface="Arial"/>
              </a:rPr>
              <a:t>Verbal</a:t>
            </a:r>
            <a:r>
              <a:rPr lang="en-US" sz="4400" b="1" i="0" u="none" strike="noStrike" cap="none" baseline="0">
                <a:solidFill>
                  <a:schemeClr val="dk2"/>
                </a:solidFill>
                <a:latin typeface="Arial"/>
                <a:ea typeface="Arial"/>
                <a:cs typeface="Arial"/>
                <a:sym typeface="Arial"/>
              </a:rPr>
              <a:t> </a:t>
            </a:r>
            <a:r>
              <a:rPr lang="en-US" sz="4400" b="1" i="0" u="none" strike="noStrike" cap="none" baseline="0">
                <a:solidFill>
                  <a:srgbClr val="FF0000"/>
                </a:solidFill>
                <a:latin typeface="Arial"/>
                <a:ea typeface="Arial"/>
                <a:cs typeface="Arial"/>
                <a:sym typeface="Arial"/>
              </a:rPr>
              <a:t>Irony</a:t>
            </a:r>
          </a:p>
        </p:txBody>
      </p:sp>
      <p:sp>
        <p:nvSpPr>
          <p:cNvPr id="97" name="Shape 9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A character says one thing but means the opposite.</a:t>
            </a:r>
          </a:p>
          <a:p>
            <a:pPr marL="342900" marR="0" lvl="0" indent="-342900" algn="l" rtl="0">
              <a:lnSpc>
                <a:spcPct val="90000"/>
              </a:lnSpc>
              <a:spcBef>
                <a:spcPts val="640"/>
              </a:spcBef>
              <a:spcAft>
                <a:spcPts val="0"/>
              </a:spcAft>
              <a:buClr>
                <a:schemeClr val="dk1"/>
              </a:buClr>
              <a:buFont typeface="Arial"/>
              <a:buNone/>
            </a:pPr>
            <a:endParaRPr sz="3200" b="1" i="0" u="none" strike="noStrike" cap="none" baseline="0">
              <a:solidFill>
                <a:schemeClr val="dk1"/>
              </a:solidFill>
              <a:latin typeface="Arial"/>
              <a:ea typeface="Arial"/>
              <a:cs typeface="Arial"/>
              <a:sym typeface="Arial"/>
            </a:endParaRPr>
          </a:p>
          <a:p>
            <a:pPr marL="342900" marR="0" lvl="0" indent="-342900" algn="l" rtl="0">
              <a:lnSpc>
                <a:spcPct val="90000"/>
              </a:lnSpc>
              <a:spcBef>
                <a:spcPts val="64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Also called</a:t>
            </a:r>
            <a:r>
              <a:rPr lang="en-US" sz="3200" b="1" i="0" u="none" strike="noStrike" cap="none" baseline="0">
                <a:solidFill>
                  <a:schemeClr val="dk1"/>
                </a:solidFill>
                <a:latin typeface="Arial"/>
                <a:ea typeface="Arial"/>
                <a:cs typeface="Arial"/>
                <a:sym typeface="Arial"/>
              </a:rPr>
              <a:t> </a:t>
            </a:r>
            <a:r>
              <a:rPr lang="en-US" sz="3200" b="1" i="1" u="none" strike="noStrike" cap="none" baseline="0">
                <a:solidFill>
                  <a:srgbClr val="FF0000"/>
                </a:solidFill>
                <a:latin typeface="Arial"/>
                <a:ea typeface="Arial"/>
                <a:cs typeface="Arial"/>
                <a:sym typeface="Arial"/>
              </a:rPr>
              <a:t>sarcasm</a:t>
            </a:r>
            <a:r>
              <a:rPr lang="en-US" sz="3200" b="1" i="0" u="none" strike="noStrike" cap="none" baseline="0">
                <a:solidFill>
                  <a:srgbClr val="FF0000"/>
                </a:solidFill>
                <a:latin typeface="Arial"/>
                <a:ea typeface="Arial"/>
                <a:cs typeface="Arial"/>
                <a:sym typeface="Arial"/>
              </a:rPr>
              <a:t> </a:t>
            </a:r>
            <a:r>
              <a:rPr lang="en-US" sz="3200" b="0" i="0" u="none" strike="noStrike" cap="none" baseline="0">
                <a:solidFill>
                  <a:schemeClr val="dk1"/>
                </a:solidFill>
                <a:latin typeface="Arial"/>
                <a:ea typeface="Arial"/>
                <a:cs typeface="Arial"/>
                <a:sym typeface="Arial"/>
              </a:rPr>
              <a:t>or being</a:t>
            </a:r>
            <a:r>
              <a:rPr lang="en-US" sz="3200" b="1" i="0" u="none" strike="noStrike" cap="none" baseline="0">
                <a:solidFill>
                  <a:schemeClr val="dk1"/>
                </a:solidFill>
                <a:latin typeface="Arial"/>
                <a:ea typeface="Arial"/>
                <a:cs typeface="Arial"/>
                <a:sym typeface="Arial"/>
              </a:rPr>
              <a:t> </a:t>
            </a:r>
            <a:r>
              <a:rPr lang="en-US" sz="3200" b="1" i="1" u="none" strike="noStrike" cap="none" baseline="0">
                <a:solidFill>
                  <a:srgbClr val="FF0000"/>
                </a:solidFill>
                <a:latin typeface="Arial"/>
                <a:ea typeface="Arial"/>
                <a:cs typeface="Arial"/>
                <a:sym typeface="Arial"/>
              </a:rPr>
              <a:t>sarcastic</a:t>
            </a:r>
            <a:r>
              <a:rPr lang="en-US" sz="3200" b="1" i="0" u="none" strike="noStrike" cap="none" baseline="0">
                <a:solidFill>
                  <a:schemeClr val="dk1"/>
                </a:solidFill>
                <a:latin typeface="Arial"/>
                <a:ea typeface="Arial"/>
                <a:cs typeface="Arial"/>
                <a:sym typeface="Arial"/>
              </a:rPr>
              <a:t>.</a:t>
            </a:r>
          </a:p>
          <a:p>
            <a:pPr marL="342900" marR="0" lvl="0" indent="-342900" algn="l" rtl="0">
              <a:lnSpc>
                <a:spcPct val="90000"/>
              </a:lnSpc>
              <a:spcBef>
                <a:spcPts val="640"/>
              </a:spcBef>
              <a:spcAft>
                <a:spcPts val="0"/>
              </a:spcAft>
              <a:buClr>
                <a:schemeClr val="dk1"/>
              </a:buClr>
              <a:buFont typeface="Arial"/>
              <a:buNone/>
            </a:pPr>
            <a:endParaRPr sz="3200" b="1" i="0" u="none" strike="noStrike" cap="none" baseline="0">
              <a:solidFill>
                <a:schemeClr val="dk1"/>
              </a:solidFill>
              <a:latin typeface="Arial"/>
              <a:ea typeface="Arial"/>
              <a:cs typeface="Arial"/>
              <a:sym typeface="Arial"/>
            </a:endParaRPr>
          </a:p>
          <a:p>
            <a:pPr marL="342900" marR="0" lvl="0" indent="-342900" algn="ctr" rtl="0">
              <a:lnSpc>
                <a:spcPct val="90000"/>
              </a:lnSpc>
              <a:spcBef>
                <a:spcPts val="64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Examples</a:t>
            </a:r>
          </a:p>
          <a:p>
            <a:pPr marL="342900" marR="0" lvl="0" indent="-342900" algn="l" rtl="0">
              <a:lnSpc>
                <a:spcPct val="90000"/>
              </a:lnSpc>
              <a:spcBef>
                <a:spcPts val="640"/>
              </a:spcBef>
              <a:spcAft>
                <a:spcPts val="0"/>
              </a:spcAft>
              <a:buClr>
                <a:schemeClr val="dk1"/>
              </a:buClr>
              <a:buSzPct val="100000"/>
              <a:buFont typeface="Arial"/>
              <a:buChar char="•"/>
            </a:pPr>
            <a:r>
              <a:rPr lang="en-US" sz="3200" b="0" i="1" u="none" strike="noStrike" cap="none" baseline="0">
                <a:solidFill>
                  <a:schemeClr val="dk1"/>
                </a:solidFill>
                <a:latin typeface="Arial"/>
                <a:ea typeface="Arial"/>
                <a:cs typeface="Arial"/>
                <a:sym typeface="Arial"/>
              </a:rPr>
              <a:t>The locker room smells really good.</a:t>
            </a:r>
          </a:p>
          <a:p>
            <a:pPr marL="342900" marR="0" lvl="0" indent="-342900" algn="l" rtl="0">
              <a:lnSpc>
                <a:spcPct val="90000"/>
              </a:lnSpc>
              <a:spcBef>
                <a:spcPts val="640"/>
              </a:spcBef>
              <a:spcAft>
                <a:spcPts val="0"/>
              </a:spcAft>
              <a:buClr>
                <a:schemeClr val="dk1"/>
              </a:buClr>
              <a:buSzPct val="100000"/>
              <a:buFont typeface="Arial"/>
              <a:buChar char="•"/>
            </a:pPr>
            <a:r>
              <a:rPr lang="en-US" sz="3200" b="0" i="1" u="none" strike="noStrike" cap="none" baseline="0">
                <a:solidFill>
                  <a:schemeClr val="dk1"/>
                </a:solidFill>
                <a:latin typeface="Arial"/>
                <a:ea typeface="Arial"/>
                <a:cs typeface="Arial"/>
                <a:sym typeface="Arial"/>
              </a:rPr>
              <a:t>Awesome!  Another homework packet!</a:t>
            </a:r>
          </a:p>
          <a:p>
            <a:pPr marL="342900" marR="0" lvl="0" indent="-139700" algn="l" rtl="0">
              <a:spcBef>
                <a:spcPts val="640"/>
              </a:spcBef>
              <a:spcAft>
                <a:spcPts val="0"/>
              </a:spcAft>
              <a:buClr>
                <a:schemeClr val="dk1"/>
              </a:buClr>
              <a:buFont typeface="Arial"/>
              <a:buNone/>
            </a:pPr>
            <a:endParaRPr sz="3200" b="0" i="1"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08080"/>
              </a:buClr>
              <a:buSzPct val="25000"/>
              <a:buFont typeface="Arial"/>
              <a:buNone/>
            </a:pPr>
            <a:r>
              <a:rPr lang="en-US" sz="4400" b="1" i="0" u="none" strike="noStrike" cap="none" baseline="0">
                <a:solidFill>
                  <a:srgbClr val="808080"/>
                </a:solidFill>
                <a:latin typeface="Arial"/>
                <a:ea typeface="Arial"/>
                <a:cs typeface="Arial"/>
                <a:sym typeface="Arial"/>
              </a:rPr>
              <a:t>Verbal</a:t>
            </a:r>
            <a:r>
              <a:rPr lang="en-US" sz="4400" b="1" i="0" u="none" strike="noStrike" cap="none" baseline="0">
                <a:solidFill>
                  <a:schemeClr val="dk2"/>
                </a:solidFill>
                <a:latin typeface="Arial"/>
                <a:ea typeface="Arial"/>
                <a:cs typeface="Arial"/>
                <a:sym typeface="Arial"/>
              </a:rPr>
              <a:t> </a:t>
            </a:r>
            <a:r>
              <a:rPr lang="en-US" sz="4400" b="1" i="0" u="none" strike="noStrike" cap="none" baseline="0">
                <a:solidFill>
                  <a:srgbClr val="FF0000"/>
                </a:solidFill>
                <a:latin typeface="Arial"/>
                <a:ea typeface="Arial"/>
                <a:cs typeface="Arial"/>
                <a:sym typeface="Arial"/>
              </a:rPr>
              <a:t>Irony</a:t>
            </a:r>
          </a:p>
        </p:txBody>
      </p:sp>
      <p:pic>
        <p:nvPicPr>
          <p:cNvPr id="103" name="Shape 103"/>
          <p:cNvPicPr preferRelativeResize="0"/>
          <p:nvPr/>
        </p:nvPicPr>
        <p:blipFill rotWithShape="1">
          <a:blip r:embed="rId3">
            <a:alphaModFix/>
          </a:blip>
          <a:srcRect/>
          <a:stretch/>
        </p:blipFill>
        <p:spPr>
          <a:xfrm>
            <a:off x="241300" y="1417637"/>
            <a:ext cx="8661400" cy="4979987"/>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04800" y="304800"/>
            <a:ext cx="8229600"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606060"/>
              </a:buClr>
              <a:buSzPct val="25000"/>
              <a:buFont typeface="Arial"/>
              <a:buNone/>
            </a:pPr>
            <a:r>
              <a:rPr lang="en-US" sz="4400" b="1" i="0" u="none" strike="noStrike" cap="none" baseline="0">
                <a:solidFill>
                  <a:srgbClr val="606060"/>
                </a:solidFill>
                <a:latin typeface="Arial"/>
                <a:ea typeface="Arial"/>
                <a:cs typeface="Arial"/>
                <a:sym typeface="Arial"/>
              </a:rPr>
              <a:t>Dramatic </a:t>
            </a:r>
            <a:r>
              <a:rPr lang="en-US" sz="4400" b="1" i="0" u="none" strike="noStrike" cap="none" baseline="0">
                <a:solidFill>
                  <a:srgbClr val="FF0000"/>
                </a:solidFill>
                <a:latin typeface="Arial"/>
                <a:ea typeface="Arial"/>
                <a:cs typeface="Arial"/>
                <a:sym typeface="Arial"/>
              </a:rPr>
              <a:t>Irony</a:t>
            </a:r>
          </a:p>
        </p:txBody>
      </p:sp>
      <p:sp>
        <p:nvSpPr>
          <p:cNvPr id="109" name="Shape 109"/>
          <p:cNvSpPr txBox="1">
            <a:spLocks noGrp="1"/>
          </p:cNvSpPr>
          <p:nvPr>
            <p:ph type="body" idx="1"/>
          </p:nvPr>
        </p:nvSpPr>
        <p:spPr>
          <a:xfrm>
            <a:off x="0" y="1219200"/>
            <a:ext cx="8686800" cy="5638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	When the reader understands more about the events of a story than a character.</a:t>
            </a:r>
          </a:p>
          <a:p>
            <a:pPr marL="342900" marR="0" lvl="0" indent="-342900" algn="l" rtl="0">
              <a:lnSpc>
                <a:spcPct val="100000"/>
              </a:lnSpc>
              <a:spcBef>
                <a:spcPts val="240"/>
              </a:spcBef>
              <a:spcAft>
                <a:spcPts val="0"/>
              </a:spcAft>
              <a:buClr>
                <a:schemeClr val="dk1"/>
              </a:buClr>
              <a:buFont typeface="Arial"/>
              <a:buNone/>
            </a:pPr>
            <a:endParaRPr sz="1200" b="1" i="0" u="none" strike="noStrike" cap="none" baseline="0">
              <a:solidFill>
                <a:schemeClr val="dk1"/>
              </a:solidFill>
              <a:latin typeface="Arial"/>
              <a:ea typeface="Arial"/>
              <a:cs typeface="Arial"/>
              <a:sym typeface="Arial"/>
            </a:endParaRPr>
          </a:p>
          <a:p>
            <a:pPr marL="342900" marR="0" lvl="0" indent="-342900" algn="ctr" rtl="0">
              <a:lnSpc>
                <a:spcPct val="100000"/>
              </a:lnSpc>
              <a:spcBef>
                <a:spcPts val="640"/>
              </a:spcBef>
              <a:spcAft>
                <a:spcPts val="0"/>
              </a:spcAft>
              <a:buClr>
                <a:schemeClr val="dk1"/>
              </a:buClr>
              <a:buSzPct val="25000"/>
              <a:buFont typeface="Arial"/>
              <a:buNone/>
            </a:pPr>
            <a:r>
              <a:rPr lang="en-US" sz="3200" b="0" i="1" u="none" strike="noStrike" cap="none" baseline="0">
                <a:solidFill>
                  <a:schemeClr val="dk1"/>
                </a:solidFill>
                <a:latin typeface="Arial"/>
                <a:ea typeface="Arial"/>
                <a:cs typeface="Arial"/>
                <a:sym typeface="Arial"/>
              </a:rPr>
              <a:t>	</a:t>
            </a:r>
            <a:r>
              <a:rPr lang="en-US" sz="3200" b="0" i="1" u="none" strike="noStrike" cap="none" baseline="0">
                <a:solidFill>
                  <a:srgbClr val="FF0000"/>
                </a:solidFill>
                <a:latin typeface="Arial"/>
                <a:ea typeface="Arial"/>
                <a:cs typeface="Arial"/>
                <a:sym typeface="Arial"/>
              </a:rPr>
              <a:t>You know something that a character doesn’t.</a:t>
            </a:r>
          </a:p>
          <a:p>
            <a:pPr marL="342900" marR="0" lvl="0" indent="-342900" algn="l" rtl="0">
              <a:lnSpc>
                <a:spcPct val="100000"/>
              </a:lnSpc>
              <a:spcBef>
                <a:spcPts val="80"/>
              </a:spcBef>
              <a:spcAft>
                <a:spcPts val="0"/>
              </a:spcAft>
              <a:buClr>
                <a:schemeClr val="dk1"/>
              </a:buClr>
              <a:buFont typeface="Arial"/>
              <a:buNone/>
            </a:pPr>
            <a:endParaRPr sz="400" b="0" i="0" u="none" strike="noStrike" cap="none" baseline="0">
              <a:solidFill>
                <a:schemeClr val="dk1"/>
              </a:solidFill>
              <a:latin typeface="Arial"/>
              <a:ea typeface="Arial"/>
              <a:cs typeface="Arial"/>
              <a:sym typeface="Arial"/>
            </a:endParaRPr>
          </a:p>
          <a:p>
            <a:pPr marL="342900" marR="0" lvl="0" indent="-342900" algn="ctr" rtl="0">
              <a:lnSpc>
                <a:spcPct val="100000"/>
              </a:lnSpc>
              <a:spcBef>
                <a:spcPts val="64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Example</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Tim’s parents are proud of the “A” he got on the test, but we know he cheated.</a:t>
            </a:r>
          </a:p>
          <a:p>
            <a:pPr marL="342900" marR="0" lvl="0" indent="-342900" algn="l" rtl="0">
              <a:lnSpc>
                <a:spcPct val="100000"/>
              </a:lnSpc>
              <a:spcBef>
                <a:spcPts val="100"/>
              </a:spcBef>
              <a:spcAft>
                <a:spcPts val="0"/>
              </a:spcAft>
              <a:buClr>
                <a:schemeClr val="dk1"/>
              </a:buClr>
              <a:buFont typeface="Arial"/>
              <a:buNone/>
            </a:pPr>
            <a:endParaRPr sz="500" b="0" i="0" u="none" strike="noStrike" cap="none" baseline="0">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Alex writes a love poem to Judy, but we know that Judy loves Devin.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04800" y="304800"/>
            <a:ext cx="8229600"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606060"/>
              </a:buClr>
              <a:buSzPct val="25000"/>
              <a:buFont typeface="Arial"/>
              <a:buNone/>
            </a:pPr>
            <a:r>
              <a:rPr lang="en-US" sz="4400" b="1" i="0" u="none" strike="noStrike" cap="none" baseline="0">
                <a:solidFill>
                  <a:srgbClr val="606060"/>
                </a:solidFill>
                <a:latin typeface="Arial"/>
                <a:ea typeface="Arial"/>
                <a:cs typeface="Arial"/>
                <a:sym typeface="Arial"/>
              </a:rPr>
              <a:t>Dramatic </a:t>
            </a:r>
            <a:r>
              <a:rPr lang="en-US" sz="4400" b="1" i="0" u="none" strike="noStrike" cap="none" baseline="0">
                <a:solidFill>
                  <a:srgbClr val="FF0000"/>
                </a:solidFill>
                <a:latin typeface="Arial"/>
                <a:ea typeface="Arial"/>
                <a:cs typeface="Arial"/>
                <a:sym typeface="Arial"/>
              </a:rPr>
              <a:t>Irony</a:t>
            </a:r>
          </a:p>
        </p:txBody>
      </p:sp>
      <p:pic>
        <p:nvPicPr>
          <p:cNvPr id="115" name="Shape 115"/>
          <p:cNvPicPr preferRelativeResize="0"/>
          <p:nvPr/>
        </p:nvPicPr>
        <p:blipFill rotWithShape="1">
          <a:blip r:embed="rId3">
            <a:alphaModFix/>
          </a:blip>
          <a:srcRect/>
          <a:stretch/>
        </p:blipFill>
        <p:spPr>
          <a:xfrm>
            <a:off x="152400" y="1295400"/>
            <a:ext cx="8747124" cy="50291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04800" y="304800"/>
            <a:ext cx="8229600"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777777"/>
              </a:buClr>
              <a:buSzPct val="25000"/>
              <a:buFont typeface="Arial"/>
              <a:buNone/>
            </a:pPr>
            <a:r>
              <a:rPr lang="en-US" sz="4400" b="1" i="0" u="none" strike="noStrike" cap="none" baseline="0">
                <a:solidFill>
                  <a:srgbClr val="777777"/>
                </a:solidFill>
                <a:latin typeface="Arial"/>
                <a:ea typeface="Arial"/>
                <a:cs typeface="Arial"/>
                <a:sym typeface="Arial"/>
              </a:rPr>
              <a:t>Situational</a:t>
            </a:r>
            <a:r>
              <a:rPr lang="en-US" sz="4400" b="1" i="0" u="none" strike="noStrike" cap="none" baseline="0">
                <a:solidFill>
                  <a:schemeClr val="dk2"/>
                </a:solidFill>
                <a:latin typeface="Arial"/>
                <a:ea typeface="Arial"/>
                <a:cs typeface="Arial"/>
                <a:sym typeface="Arial"/>
              </a:rPr>
              <a:t> </a:t>
            </a:r>
            <a:r>
              <a:rPr lang="en-US" sz="4400" b="1" i="0" u="none" strike="noStrike" cap="none" baseline="0">
                <a:solidFill>
                  <a:srgbClr val="FF0000"/>
                </a:solidFill>
                <a:latin typeface="Arial"/>
                <a:ea typeface="Arial"/>
                <a:cs typeface="Arial"/>
                <a:sym typeface="Arial"/>
              </a:rPr>
              <a:t>Irony</a:t>
            </a:r>
          </a:p>
        </p:txBody>
      </p:sp>
      <p:sp>
        <p:nvSpPr>
          <p:cNvPr id="121" name="Shape 121"/>
          <p:cNvSpPr txBox="1">
            <a:spLocks noGrp="1"/>
          </p:cNvSpPr>
          <p:nvPr>
            <p:ph type="body" idx="1"/>
          </p:nvPr>
        </p:nvSpPr>
        <p:spPr>
          <a:xfrm>
            <a:off x="0" y="1219200"/>
            <a:ext cx="8686800" cy="5638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	When what actually happens is the opposite of what is expected.</a:t>
            </a:r>
          </a:p>
          <a:p>
            <a:pPr marL="342900" marR="0" lvl="0" indent="-342900" algn="l" rtl="0">
              <a:lnSpc>
                <a:spcPct val="100000"/>
              </a:lnSpc>
              <a:spcBef>
                <a:spcPts val="320"/>
              </a:spcBef>
              <a:spcAft>
                <a:spcPts val="0"/>
              </a:spcAft>
              <a:buClr>
                <a:schemeClr val="dk1"/>
              </a:buClr>
              <a:buFont typeface="Arial"/>
              <a:buNone/>
            </a:pPr>
            <a:endParaRPr sz="1600" b="1" i="0" u="none" strike="noStrike" cap="none" baseline="0">
              <a:solidFill>
                <a:schemeClr val="dk1"/>
              </a:solidFill>
              <a:latin typeface="Arial"/>
              <a:ea typeface="Arial"/>
              <a:cs typeface="Arial"/>
              <a:sym typeface="Arial"/>
            </a:endParaRPr>
          </a:p>
          <a:p>
            <a:pPr marL="342900" marR="0" lvl="0" indent="-342900" algn="ctr" rtl="0">
              <a:lnSpc>
                <a:spcPct val="100000"/>
              </a:lnSpc>
              <a:spcBef>
                <a:spcPts val="640"/>
              </a:spcBef>
              <a:spcAft>
                <a:spcPts val="0"/>
              </a:spcAft>
              <a:buClr>
                <a:schemeClr val="dk1"/>
              </a:buClr>
              <a:buSzPct val="25000"/>
              <a:buFont typeface="Arial"/>
              <a:buNone/>
            </a:pPr>
            <a:r>
              <a:rPr lang="en-US" sz="3200" b="0" i="1" u="none" strike="noStrike" cap="none" baseline="0">
                <a:solidFill>
                  <a:schemeClr val="dk1"/>
                </a:solidFill>
                <a:latin typeface="Arial"/>
                <a:ea typeface="Arial"/>
                <a:cs typeface="Arial"/>
                <a:sym typeface="Arial"/>
              </a:rPr>
              <a:t>	</a:t>
            </a:r>
            <a:r>
              <a:rPr lang="en-US" sz="3200" b="0" i="1" u="none" strike="noStrike" cap="none" baseline="0">
                <a:solidFill>
                  <a:srgbClr val="FF0000"/>
                </a:solidFill>
                <a:latin typeface="Arial"/>
                <a:ea typeface="Arial"/>
                <a:cs typeface="Arial"/>
                <a:sym typeface="Arial"/>
              </a:rPr>
              <a:t>Something about the situation is completely unexpected.</a:t>
            </a:r>
          </a:p>
          <a:p>
            <a:pPr marL="342900" marR="0" lvl="0" indent="-342900" algn="l" rtl="0">
              <a:lnSpc>
                <a:spcPct val="100000"/>
              </a:lnSpc>
              <a:spcBef>
                <a:spcPts val="80"/>
              </a:spcBef>
              <a:spcAft>
                <a:spcPts val="0"/>
              </a:spcAft>
              <a:buClr>
                <a:schemeClr val="dk1"/>
              </a:buClr>
              <a:buFont typeface="Arial"/>
              <a:buNone/>
            </a:pPr>
            <a:endParaRPr sz="400" b="0" i="0" u="none" strike="noStrike" cap="none" baseline="0">
              <a:solidFill>
                <a:schemeClr val="dk1"/>
              </a:solidFill>
              <a:latin typeface="Arial"/>
              <a:ea typeface="Arial"/>
              <a:cs typeface="Arial"/>
              <a:sym typeface="Arial"/>
            </a:endParaRPr>
          </a:p>
          <a:p>
            <a:pPr marL="342900" marR="0" lvl="0" indent="-342900" algn="ctr" rtl="0">
              <a:lnSpc>
                <a:spcPct val="100000"/>
              </a:lnSpc>
              <a:spcBef>
                <a:spcPts val="640"/>
              </a:spcBef>
              <a:spcAft>
                <a:spcPts val="0"/>
              </a:spcAft>
              <a:buClr>
                <a:schemeClr val="dk1"/>
              </a:buClr>
              <a:buFont typeface="Arial"/>
              <a:buNone/>
            </a:pPr>
            <a:endParaRPr sz="3200" b="1" i="0" u="none" strike="noStrike" cap="none" baseline="0">
              <a:solidFill>
                <a:schemeClr val="dk1"/>
              </a:solidFill>
              <a:latin typeface="Arial"/>
              <a:ea typeface="Arial"/>
              <a:cs typeface="Arial"/>
              <a:sym typeface="Arial"/>
            </a:endParaRPr>
          </a:p>
          <a:p>
            <a:pPr marL="342900" marR="0" lvl="0" indent="-342900" algn="ctr" rtl="0">
              <a:lnSpc>
                <a:spcPct val="100000"/>
              </a:lnSpc>
              <a:spcBef>
                <a:spcPts val="64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Example</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A police station gets robbed.</a:t>
            </a:r>
          </a:p>
          <a:p>
            <a:pPr marL="342900" marR="0" lvl="0" indent="-342900" algn="l" rtl="0">
              <a:lnSpc>
                <a:spcPct val="100000"/>
              </a:lnSpc>
              <a:spcBef>
                <a:spcPts val="100"/>
              </a:spcBef>
              <a:spcAft>
                <a:spcPts val="0"/>
              </a:spcAft>
              <a:buClr>
                <a:schemeClr val="dk1"/>
              </a:buClr>
              <a:buFont typeface="Arial"/>
              <a:buNone/>
            </a:pPr>
            <a:endParaRPr sz="500" b="0" i="0" u="none" strike="noStrike" cap="none" baseline="0">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Bill Gates uses an Apple computer.</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04800" y="304800"/>
            <a:ext cx="8229600"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777777"/>
              </a:buClr>
              <a:buSzPct val="25000"/>
              <a:buFont typeface="Arial"/>
              <a:buNone/>
            </a:pPr>
            <a:r>
              <a:rPr lang="en-US" sz="4400" b="1" i="0" u="none" strike="noStrike" cap="none" baseline="0">
                <a:solidFill>
                  <a:srgbClr val="777777"/>
                </a:solidFill>
                <a:latin typeface="Arial"/>
                <a:ea typeface="Arial"/>
                <a:cs typeface="Arial"/>
                <a:sym typeface="Arial"/>
              </a:rPr>
              <a:t>Situational</a:t>
            </a:r>
            <a:r>
              <a:rPr lang="en-US" sz="4400" b="1" i="0" u="none" strike="noStrike" cap="none" baseline="0">
                <a:solidFill>
                  <a:schemeClr val="dk2"/>
                </a:solidFill>
                <a:latin typeface="Arial"/>
                <a:ea typeface="Arial"/>
                <a:cs typeface="Arial"/>
                <a:sym typeface="Arial"/>
              </a:rPr>
              <a:t> </a:t>
            </a:r>
            <a:r>
              <a:rPr lang="en-US" sz="4400" b="1" i="0" u="none" strike="noStrike" cap="none" baseline="0">
                <a:solidFill>
                  <a:srgbClr val="FF0000"/>
                </a:solidFill>
                <a:latin typeface="Arial"/>
                <a:ea typeface="Arial"/>
                <a:cs typeface="Arial"/>
                <a:sym typeface="Arial"/>
              </a:rPr>
              <a:t>Irony</a:t>
            </a:r>
          </a:p>
        </p:txBody>
      </p:sp>
      <p:pic>
        <p:nvPicPr>
          <p:cNvPr id="127" name="Shape 127"/>
          <p:cNvPicPr preferRelativeResize="0"/>
          <p:nvPr/>
        </p:nvPicPr>
        <p:blipFill rotWithShape="1">
          <a:blip r:embed="rId3">
            <a:alphaModFix/>
          </a:blip>
          <a:srcRect/>
          <a:stretch/>
        </p:blipFill>
        <p:spPr>
          <a:xfrm>
            <a:off x="152400" y="1371600"/>
            <a:ext cx="8826499" cy="5075236"/>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04800" y="304800"/>
            <a:ext cx="8229600"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606060"/>
              </a:buClr>
              <a:buSzPct val="25000"/>
              <a:buFont typeface="Arial"/>
              <a:buNone/>
            </a:pPr>
            <a:r>
              <a:rPr lang="en-US" sz="4400" b="1" i="0" u="none" strike="noStrike" cap="none" baseline="0">
                <a:solidFill>
                  <a:srgbClr val="606060"/>
                </a:solidFill>
                <a:latin typeface="Arial"/>
                <a:ea typeface="Arial"/>
                <a:cs typeface="Arial"/>
                <a:sym typeface="Arial"/>
              </a:rPr>
              <a:t>What’s the </a:t>
            </a:r>
            <a:r>
              <a:rPr lang="en-US" sz="4400" b="1" i="0" u="none" strike="noStrike" cap="none" baseline="0">
                <a:solidFill>
                  <a:srgbClr val="FF0000"/>
                </a:solidFill>
                <a:latin typeface="Arial"/>
                <a:ea typeface="Arial"/>
                <a:cs typeface="Arial"/>
                <a:sym typeface="Arial"/>
              </a:rPr>
              <a:t>Irony</a:t>
            </a:r>
            <a:r>
              <a:rPr lang="en-US" sz="4400" b="1" i="0" u="none" strike="noStrike" cap="none" baseline="0">
                <a:solidFill>
                  <a:srgbClr val="606060"/>
                </a:solidFill>
                <a:latin typeface="Arial"/>
                <a:ea typeface="Arial"/>
                <a:cs typeface="Arial"/>
                <a:sym typeface="Arial"/>
              </a:rPr>
              <a:t>?</a:t>
            </a:r>
          </a:p>
        </p:txBody>
      </p:sp>
      <p:sp>
        <p:nvSpPr>
          <p:cNvPr id="133" name="Shape 133"/>
          <p:cNvSpPr txBox="1">
            <a:spLocks noGrp="1"/>
          </p:cNvSpPr>
          <p:nvPr>
            <p:ph type="body" idx="1"/>
          </p:nvPr>
        </p:nvSpPr>
        <p:spPr>
          <a:xfrm>
            <a:off x="0" y="1219200"/>
            <a:ext cx="8686800" cy="5638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	1. George breaks a date with his girlfriend, so he can go to a ball game with the guys. At the concession stand, he runs into his girlfriend with another guy.</a:t>
            </a:r>
          </a:p>
          <a:p>
            <a:pPr marL="342900" marR="0" lvl="0" indent="-342900" algn="l" rtl="0">
              <a:lnSpc>
                <a:spcPct val="100000"/>
              </a:lnSpc>
              <a:spcBef>
                <a:spcPts val="640"/>
              </a:spcBef>
              <a:spcAft>
                <a:spcPts val="0"/>
              </a:spcAft>
              <a:buClr>
                <a:schemeClr val="dk1"/>
              </a:buClr>
              <a:buFont typeface="Arial"/>
              <a:buNone/>
            </a:pPr>
            <a:endParaRPr sz="3200" b="1" i="0" u="none" strike="noStrike" cap="none" baseline="0">
              <a:solidFill>
                <a:schemeClr val="dk1"/>
              </a:solidFill>
              <a:latin typeface="Arial"/>
              <a:ea typeface="Arial"/>
              <a:cs typeface="Arial"/>
              <a:sym typeface="Arial"/>
            </a:endParaRPr>
          </a:p>
          <a:p>
            <a:pPr marL="342900" marR="0" lvl="0" indent="-342900" algn="ctr" rtl="0">
              <a:lnSpc>
                <a:spcPct val="100000"/>
              </a:lnSpc>
              <a:spcBef>
                <a:spcPts val="64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	</a:t>
            </a:r>
            <a:r>
              <a:rPr lang="en-US" sz="3200" b="1" i="0" u="none" strike="noStrike" cap="none" baseline="0">
                <a:solidFill>
                  <a:srgbClr val="FF0000"/>
                </a:solidFill>
                <a:latin typeface="Arial"/>
                <a:ea typeface="Arial"/>
                <a:cs typeface="Arial"/>
                <a:sym typeface="Arial"/>
              </a:rPr>
              <a:t>Verbal		Dramatic		Situational</a:t>
            </a:r>
          </a:p>
        </p:txBody>
      </p:sp>
    </p:spTree>
  </p:cSld>
  <p:clrMapOvr>
    <a:masterClrMapping/>
  </p:clrMapOvr>
  <p:transition spd="slow">
    <p:cut/>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578</Words>
  <Application>Microsoft Office PowerPoint</Application>
  <PresentationFormat>On-screen Show (4:3)</PresentationFormat>
  <Paragraphs>114</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Irony</vt:lpstr>
      <vt:lpstr>What is Irony?</vt:lpstr>
      <vt:lpstr>Verbal Irony</vt:lpstr>
      <vt:lpstr>Verbal Irony</vt:lpstr>
      <vt:lpstr>Dramatic Irony</vt:lpstr>
      <vt:lpstr>Dramatic Irony</vt:lpstr>
      <vt:lpstr>Situational Irony</vt:lpstr>
      <vt:lpstr>Situational Irony</vt:lpstr>
      <vt:lpstr>What’s the Irony?</vt:lpstr>
      <vt:lpstr>What’s the Irony?</vt:lpstr>
      <vt:lpstr>What’s the Irony?</vt:lpstr>
      <vt:lpstr>What’s the Irony?</vt:lpstr>
      <vt:lpstr>What’s the Irony?</vt:lpstr>
      <vt:lpstr>What’s the Irony?</vt:lpstr>
      <vt:lpstr>Review</vt:lpstr>
      <vt:lpstr>Let’s play a game…</vt:lpstr>
      <vt:lpstr>Let’s play a game…</vt:lpstr>
      <vt:lpstr>Let’s play a game…</vt:lpstr>
      <vt:lpstr>Let’s play a game…</vt:lpstr>
      <vt:lpstr>Let’s play a game…</vt:lpstr>
      <vt:lpstr>Let’s play a game…</vt:lpstr>
      <vt:lpstr>Let’s play a game…</vt:lpstr>
      <vt:lpstr>Let’s play a game…</vt:lpstr>
      <vt:lpstr>Let’s play a game…</vt:lpstr>
      <vt:lpstr>Let’s play a game…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Irony</dc:title>
  <dc:creator>Brenda Huewe</dc:creator>
  <cp:lastModifiedBy>CPCSC</cp:lastModifiedBy>
  <cp:revision>1</cp:revision>
  <dcterms:modified xsi:type="dcterms:W3CDTF">2015-05-20T15:00:36Z</dcterms:modified>
</cp:coreProperties>
</file>